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media/image15.jpg" ContentType="image/jpeg"/>
  <Override PartName="/ppt/media/image16.jpg" ContentType="image/jpeg"/>
  <Override PartName="/ppt/media/image20.jpg" ContentType="image/jpeg"/>
  <Override PartName="/ppt/media/image22.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352" r:id="rId5"/>
    <p:sldId id="361" r:id="rId6"/>
    <p:sldId id="366" r:id="rId7"/>
    <p:sldId id="36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837B"/>
    <a:srgbClr val="0E2050"/>
    <a:srgbClr val="ADD3D6"/>
    <a:srgbClr val="7AB7BC"/>
    <a:srgbClr val="29A2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52"/>
    <p:restoredTop sz="95755"/>
  </p:normalViewPr>
  <p:slideViewPr>
    <p:cSldViewPr snapToGrid="0">
      <p:cViewPr>
        <p:scale>
          <a:sx n="98" d="100"/>
          <a:sy n="98" d="100"/>
        </p:scale>
        <p:origin x="648" y="45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73AFD1-3EFA-F84D-B289-CAD91D75D3AF}"/>
              </a:ext>
            </a:extLst>
          </p:cNvPr>
          <p:cNvSpPr/>
          <p:nvPr userDrawn="1"/>
        </p:nvSpPr>
        <p:spPr>
          <a:xfrm>
            <a:off x="0" y="3526"/>
            <a:ext cx="12192000" cy="5446874"/>
          </a:xfrm>
          <a:prstGeom prst="rect">
            <a:avLst/>
          </a:prstGeom>
          <a:solidFill>
            <a:srgbClr val="27A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E9E9A65-1306-A048-A2A9-2CD609099833}"/>
              </a:ext>
            </a:extLst>
          </p:cNvPr>
          <p:cNvSpPr>
            <a:spLocks noGrp="1"/>
          </p:cNvSpPr>
          <p:nvPr>
            <p:ph type="ctrTitle"/>
          </p:nvPr>
        </p:nvSpPr>
        <p:spPr>
          <a:xfrm>
            <a:off x="1418400" y="1703828"/>
            <a:ext cx="9249600" cy="2387600"/>
          </a:xfrm>
        </p:spPr>
        <p:txBody>
          <a:bodyPr anchor="b"/>
          <a:lstStyle>
            <a:lvl1pPr algn="l">
              <a:defRPr sz="60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1B28F2F5-DE43-E943-84D1-60F02FB9546F}"/>
              </a:ext>
            </a:extLst>
          </p:cNvPr>
          <p:cNvSpPr>
            <a:spLocks noGrp="1"/>
          </p:cNvSpPr>
          <p:nvPr>
            <p:ph type="subTitle" idx="1"/>
          </p:nvPr>
        </p:nvSpPr>
        <p:spPr>
          <a:xfrm>
            <a:off x="1418400" y="4334400"/>
            <a:ext cx="9249600" cy="9234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250996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EE9295-DD00-BC46-8862-FBCC77C25A8F}"/>
              </a:ext>
            </a:extLst>
          </p:cNvPr>
          <p:cNvPicPr>
            <a:picLocks noChangeAspect="1"/>
          </p:cNvPicPr>
          <p:nvPr userDrawn="1"/>
        </p:nvPicPr>
        <p:blipFill>
          <a:blip r:embed="rId2"/>
          <a:stretch>
            <a:fillRect/>
          </a:stretch>
        </p:blipFill>
        <p:spPr>
          <a:xfrm>
            <a:off x="0" y="-51150"/>
            <a:ext cx="12192000" cy="5448300"/>
          </a:xfrm>
          <a:prstGeom prst="rect">
            <a:avLst/>
          </a:prstGeom>
        </p:spPr>
      </p:pic>
      <p:sp>
        <p:nvSpPr>
          <p:cNvPr id="2" name="Title 1">
            <a:extLst>
              <a:ext uri="{FF2B5EF4-FFF2-40B4-BE49-F238E27FC236}">
                <a16:creationId xmlns:a16="http://schemas.microsoft.com/office/drawing/2014/main" id="{AE9E9A65-1306-A048-A2A9-2CD609099833}"/>
              </a:ext>
            </a:extLst>
          </p:cNvPr>
          <p:cNvSpPr>
            <a:spLocks noGrp="1"/>
          </p:cNvSpPr>
          <p:nvPr>
            <p:ph type="ctrTitle"/>
          </p:nvPr>
        </p:nvSpPr>
        <p:spPr>
          <a:xfrm>
            <a:off x="554796" y="1703828"/>
            <a:ext cx="9249600" cy="2387600"/>
          </a:xfrm>
        </p:spPr>
        <p:txBody>
          <a:bodyPr anchor="b"/>
          <a:lstStyle>
            <a:lvl1pPr algn="l">
              <a:defRPr sz="60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1B28F2F5-DE43-E943-84D1-60F02FB9546F}"/>
              </a:ext>
            </a:extLst>
          </p:cNvPr>
          <p:cNvSpPr>
            <a:spLocks noGrp="1"/>
          </p:cNvSpPr>
          <p:nvPr>
            <p:ph type="subTitle" idx="1"/>
          </p:nvPr>
        </p:nvSpPr>
        <p:spPr>
          <a:xfrm>
            <a:off x="554796" y="4334400"/>
            <a:ext cx="9249600" cy="9234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702112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F1FEF8-3518-FB42-82DF-7104CB156D3A}"/>
              </a:ext>
            </a:extLst>
          </p:cNvPr>
          <p:cNvPicPr>
            <a:picLocks noChangeAspect="1"/>
          </p:cNvPicPr>
          <p:nvPr userDrawn="1"/>
        </p:nvPicPr>
        <p:blipFill>
          <a:blip r:embed="rId2"/>
          <a:stretch>
            <a:fillRect/>
          </a:stretch>
        </p:blipFill>
        <p:spPr>
          <a:xfrm>
            <a:off x="0" y="0"/>
            <a:ext cx="12192000" cy="5448300"/>
          </a:xfrm>
          <a:prstGeom prst="rect">
            <a:avLst/>
          </a:prstGeom>
        </p:spPr>
      </p:pic>
      <p:sp>
        <p:nvSpPr>
          <p:cNvPr id="2" name="Title 1">
            <a:extLst>
              <a:ext uri="{FF2B5EF4-FFF2-40B4-BE49-F238E27FC236}">
                <a16:creationId xmlns:a16="http://schemas.microsoft.com/office/drawing/2014/main" id="{AE9E9A65-1306-A048-A2A9-2CD609099833}"/>
              </a:ext>
            </a:extLst>
          </p:cNvPr>
          <p:cNvSpPr>
            <a:spLocks noGrp="1"/>
          </p:cNvSpPr>
          <p:nvPr>
            <p:ph type="ctrTitle"/>
          </p:nvPr>
        </p:nvSpPr>
        <p:spPr>
          <a:xfrm>
            <a:off x="554798" y="1703828"/>
            <a:ext cx="9249600" cy="2387600"/>
          </a:xfrm>
        </p:spPr>
        <p:txBody>
          <a:bodyPr anchor="b"/>
          <a:lstStyle>
            <a:lvl1pPr algn="l">
              <a:defRPr sz="60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1B28F2F5-DE43-E943-84D1-60F02FB9546F}"/>
              </a:ext>
            </a:extLst>
          </p:cNvPr>
          <p:cNvSpPr>
            <a:spLocks noGrp="1"/>
          </p:cNvSpPr>
          <p:nvPr>
            <p:ph type="subTitle" idx="1"/>
          </p:nvPr>
        </p:nvSpPr>
        <p:spPr>
          <a:xfrm>
            <a:off x="554798" y="4334400"/>
            <a:ext cx="9249600" cy="9234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209860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3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FC55DE-97B2-9E47-80BB-A78AA1F2CA58}"/>
              </a:ext>
            </a:extLst>
          </p:cNvPr>
          <p:cNvPicPr>
            <a:picLocks noChangeAspect="1"/>
          </p:cNvPicPr>
          <p:nvPr userDrawn="1"/>
        </p:nvPicPr>
        <p:blipFill>
          <a:blip r:embed="rId2"/>
          <a:stretch>
            <a:fillRect/>
          </a:stretch>
        </p:blipFill>
        <p:spPr>
          <a:xfrm>
            <a:off x="0" y="0"/>
            <a:ext cx="12192000" cy="5448300"/>
          </a:xfrm>
          <a:prstGeom prst="rect">
            <a:avLst/>
          </a:prstGeom>
        </p:spPr>
      </p:pic>
      <p:sp>
        <p:nvSpPr>
          <p:cNvPr id="2" name="Title 1">
            <a:extLst>
              <a:ext uri="{FF2B5EF4-FFF2-40B4-BE49-F238E27FC236}">
                <a16:creationId xmlns:a16="http://schemas.microsoft.com/office/drawing/2014/main" id="{AE9E9A65-1306-A048-A2A9-2CD609099833}"/>
              </a:ext>
            </a:extLst>
          </p:cNvPr>
          <p:cNvSpPr>
            <a:spLocks noGrp="1"/>
          </p:cNvSpPr>
          <p:nvPr>
            <p:ph type="ctrTitle"/>
          </p:nvPr>
        </p:nvSpPr>
        <p:spPr>
          <a:xfrm>
            <a:off x="546332" y="1703828"/>
            <a:ext cx="9249600" cy="2387600"/>
          </a:xfrm>
        </p:spPr>
        <p:txBody>
          <a:bodyPr anchor="b"/>
          <a:lstStyle>
            <a:lvl1pPr algn="l">
              <a:defRPr sz="60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1B28F2F5-DE43-E943-84D1-60F02FB9546F}"/>
              </a:ext>
            </a:extLst>
          </p:cNvPr>
          <p:cNvSpPr>
            <a:spLocks noGrp="1"/>
          </p:cNvSpPr>
          <p:nvPr>
            <p:ph type="subTitle" idx="1"/>
          </p:nvPr>
        </p:nvSpPr>
        <p:spPr>
          <a:xfrm>
            <a:off x="546332" y="4334400"/>
            <a:ext cx="9249600" cy="9234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968455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4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A56E91-5EA5-6449-B38E-BABC933F6D71}"/>
              </a:ext>
            </a:extLst>
          </p:cNvPr>
          <p:cNvPicPr>
            <a:picLocks noChangeAspect="1"/>
          </p:cNvPicPr>
          <p:nvPr userDrawn="1"/>
        </p:nvPicPr>
        <p:blipFill>
          <a:blip r:embed="rId2"/>
          <a:stretch>
            <a:fillRect/>
          </a:stretch>
        </p:blipFill>
        <p:spPr>
          <a:xfrm>
            <a:off x="0" y="0"/>
            <a:ext cx="12192000" cy="5448300"/>
          </a:xfrm>
          <a:prstGeom prst="rect">
            <a:avLst/>
          </a:prstGeom>
        </p:spPr>
      </p:pic>
      <p:sp>
        <p:nvSpPr>
          <p:cNvPr id="2" name="Title 1">
            <a:extLst>
              <a:ext uri="{FF2B5EF4-FFF2-40B4-BE49-F238E27FC236}">
                <a16:creationId xmlns:a16="http://schemas.microsoft.com/office/drawing/2014/main" id="{AE9E9A65-1306-A048-A2A9-2CD609099833}"/>
              </a:ext>
            </a:extLst>
          </p:cNvPr>
          <p:cNvSpPr>
            <a:spLocks noGrp="1"/>
          </p:cNvSpPr>
          <p:nvPr>
            <p:ph type="ctrTitle"/>
          </p:nvPr>
        </p:nvSpPr>
        <p:spPr>
          <a:xfrm>
            <a:off x="546335" y="1703828"/>
            <a:ext cx="9249600" cy="2387600"/>
          </a:xfrm>
        </p:spPr>
        <p:txBody>
          <a:bodyPr anchor="b"/>
          <a:lstStyle>
            <a:lvl1pPr algn="l">
              <a:defRPr sz="60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1B28F2F5-DE43-E943-84D1-60F02FB9546F}"/>
              </a:ext>
            </a:extLst>
          </p:cNvPr>
          <p:cNvSpPr>
            <a:spLocks noGrp="1"/>
          </p:cNvSpPr>
          <p:nvPr>
            <p:ph type="subTitle" idx="1"/>
          </p:nvPr>
        </p:nvSpPr>
        <p:spPr>
          <a:xfrm>
            <a:off x="546335" y="4334400"/>
            <a:ext cx="9249600" cy="9234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636623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73AFD1-3EFA-F84D-B289-CAD91D75D3AF}"/>
              </a:ext>
            </a:extLst>
          </p:cNvPr>
          <p:cNvSpPr/>
          <p:nvPr userDrawn="1"/>
        </p:nvSpPr>
        <p:spPr>
          <a:xfrm>
            <a:off x="0" y="3526"/>
            <a:ext cx="12192000" cy="5446874"/>
          </a:xfrm>
          <a:prstGeom prst="rect">
            <a:avLst/>
          </a:prstGeom>
          <a:solidFill>
            <a:srgbClr val="8AC2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E9E9A65-1306-A048-A2A9-2CD609099833}"/>
              </a:ext>
            </a:extLst>
          </p:cNvPr>
          <p:cNvSpPr>
            <a:spLocks noGrp="1"/>
          </p:cNvSpPr>
          <p:nvPr>
            <p:ph type="ctrTitle"/>
          </p:nvPr>
        </p:nvSpPr>
        <p:spPr>
          <a:xfrm>
            <a:off x="554796" y="1703828"/>
            <a:ext cx="9249600" cy="2387600"/>
          </a:xfrm>
        </p:spPr>
        <p:txBody>
          <a:bodyPr anchor="b"/>
          <a:lstStyle>
            <a:lvl1pPr algn="l">
              <a:defRPr sz="60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1B28F2F5-DE43-E943-84D1-60F02FB9546F}"/>
              </a:ext>
            </a:extLst>
          </p:cNvPr>
          <p:cNvSpPr>
            <a:spLocks noGrp="1"/>
          </p:cNvSpPr>
          <p:nvPr>
            <p:ph type="subTitle" idx="1"/>
          </p:nvPr>
        </p:nvSpPr>
        <p:spPr>
          <a:xfrm>
            <a:off x="554796" y="4334400"/>
            <a:ext cx="9249600" cy="9234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883646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73AFD1-3EFA-F84D-B289-CAD91D75D3AF}"/>
              </a:ext>
            </a:extLst>
          </p:cNvPr>
          <p:cNvSpPr/>
          <p:nvPr userDrawn="1"/>
        </p:nvSpPr>
        <p:spPr>
          <a:xfrm>
            <a:off x="0" y="3526"/>
            <a:ext cx="12192000" cy="5446874"/>
          </a:xfrm>
          <a:prstGeom prst="rect">
            <a:avLst/>
          </a:prstGeom>
          <a:solidFill>
            <a:srgbClr val="D591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E9E9A65-1306-A048-A2A9-2CD609099833}"/>
              </a:ext>
            </a:extLst>
          </p:cNvPr>
          <p:cNvSpPr>
            <a:spLocks noGrp="1"/>
          </p:cNvSpPr>
          <p:nvPr>
            <p:ph type="ctrTitle"/>
          </p:nvPr>
        </p:nvSpPr>
        <p:spPr>
          <a:xfrm>
            <a:off x="588665" y="1703828"/>
            <a:ext cx="9249600" cy="2387600"/>
          </a:xfrm>
        </p:spPr>
        <p:txBody>
          <a:bodyPr anchor="b"/>
          <a:lstStyle>
            <a:lvl1pPr algn="l">
              <a:defRPr sz="60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1B28F2F5-DE43-E943-84D1-60F02FB9546F}"/>
              </a:ext>
            </a:extLst>
          </p:cNvPr>
          <p:cNvSpPr>
            <a:spLocks noGrp="1"/>
          </p:cNvSpPr>
          <p:nvPr>
            <p:ph type="subTitle" idx="1"/>
          </p:nvPr>
        </p:nvSpPr>
        <p:spPr>
          <a:xfrm>
            <a:off x="588665" y="4334400"/>
            <a:ext cx="9249600" cy="9234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570362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73AFD1-3EFA-F84D-B289-CAD91D75D3AF}"/>
              </a:ext>
            </a:extLst>
          </p:cNvPr>
          <p:cNvSpPr/>
          <p:nvPr userDrawn="1"/>
        </p:nvSpPr>
        <p:spPr>
          <a:xfrm>
            <a:off x="0" y="0"/>
            <a:ext cx="12192000" cy="5446874"/>
          </a:xfrm>
          <a:prstGeom prst="rect">
            <a:avLst/>
          </a:prstGeom>
          <a:solidFill>
            <a:srgbClr val="9F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E9E9A65-1306-A048-A2A9-2CD609099833}"/>
              </a:ext>
            </a:extLst>
          </p:cNvPr>
          <p:cNvSpPr>
            <a:spLocks noGrp="1"/>
          </p:cNvSpPr>
          <p:nvPr>
            <p:ph type="ctrTitle"/>
          </p:nvPr>
        </p:nvSpPr>
        <p:spPr>
          <a:xfrm>
            <a:off x="571731" y="1703828"/>
            <a:ext cx="9249600" cy="2387600"/>
          </a:xfrm>
        </p:spPr>
        <p:txBody>
          <a:bodyPr anchor="b"/>
          <a:lstStyle>
            <a:lvl1pPr algn="l">
              <a:defRPr sz="60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1B28F2F5-DE43-E943-84D1-60F02FB9546F}"/>
              </a:ext>
            </a:extLst>
          </p:cNvPr>
          <p:cNvSpPr>
            <a:spLocks noGrp="1"/>
          </p:cNvSpPr>
          <p:nvPr>
            <p:ph type="subTitle" idx="1"/>
          </p:nvPr>
        </p:nvSpPr>
        <p:spPr>
          <a:xfrm>
            <a:off x="571731" y="4334400"/>
            <a:ext cx="9249600" cy="9234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467949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73AFD1-3EFA-F84D-B289-CAD91D75D3AF}"/>
              </a:ext>
            </a:extLst>
          </p:cNvPr>
          <p:cNvSpPr/>
          <p:nvPr userDrawn="1"/>
        </p:nvSpPr>
        <p:spPr>
          <a:xfrm>
            <a:off x="0" y="3526"/>
            <a:ext cx="12192000" cy="5446874"/>
          </a:xfrm>
          <a:prstGeom prst="rect">
            <a:avLst/>
          </a:prstGeom>
          <a:solidFill>
            <a:srgbClr val="196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E9E9A65-1306-A048-A2A9-2CD609099833}"/>
              </a:ext>
            </a:extLst>
          </p:cNvPr>
          <p:cNvSpPr>
            <a:spLocks noGrp="1"/>
          </p:cNvSpPr>
          <p:nvPr>
            <p:ph type="ctrTitle"/>
          </p:nvPr>
        </p:nvSpPr>
        <p:spPr>
          <a:xfrm>
            <a:off x="563266" y="1703828"/>
            <a:ext cx="9249600" cy="2387600"/>
          </a:xfrm>
        </p:spPr>
        <p:txBody>
          <a:bodyPr anchor="b"/>
          <a:lstStyle>
            <a:lvl1pPr algn="l">
              <a:defRPr sz="60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1B28F2F5-DE43-E943-84D1-60F02FB9546F}"/>
              </a:ext>
            </a:extLst>
          </p:cNvPr>
          <p:cNvSpPr>
            <a:spLocks noGrp="1"/>
          </p:cNvSpPr>
          <p:nvPr>
            <p:ph type="subTitle" idx="1"/>
          </p:nvPr>
        </p:nvSpPr>
        <p:spPr>
          <a:xfrm>
            <a:off x="563266" y="4334400"/>
            <a:ext cx="9249600" cy="9234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825858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73AFD1-3EFA-F84D-B289-CAD91D75D3AF}"/>
              </a:ext>
            </a:extLst>
          </p:cNvPr>
          <p:cNvSpPr/>
          <p:nvPr userDrawn="1"/>
        </p:nvSpPr>
        <p:spPr>
          <a:xfrm>
            <a:off x="0" y="0"/>
            <a:ext cx="12192000" cy="5446874"/>
          </a:xfrm>
          <a:prstGeom prst="rect">
            <a:avLst/>
          </a:prstGeom>
          <a:solidFill>
            <a:srgbClr val="B49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E9E9A65-1306-A048-A2A9-2CD609099833}"/>
              </a:ext>
            </a:extLst>
          </p:cNvPr>
          <p:cNvSpPr>
            <a:spLocks noGrp="1"/>
          </p:cNvSpPr>
          <p:nvPr>
            <p:ph type="ctrTitle"/>
          </p:nvPr>
        </p:nvSpPr>
        <p:spPr>
          <a:xfrm>
            <a:off x="537866" y="1703828"/>
            <a:ext cx="9249600" cy="2387600"/>
          </a:xfrm>
        </p:spPr>
        <p:txBody>
          <a:bodyPr anchor="b"/>
          <a:lstStyle>
            <a:lvl1pPr algn="l">
              <a:defRPr sz="60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1B28F2F5-DE43-E943-84D1-60F02FB9546F}"/>
              </a:ext>
            </a:extLst>
          </p:cNvPr>
          <p:cNvSpPr>
            <a:spLocks noGrp="1"/>
          </p:cNvSpPr>
          <p:nvPr>
            <p:ph type="subTitle" idx="1"/>
          </p:nvPr>
        </p:nvSpPr>
        <p:spPr>
          <a:xfrm>
            <a:off x="537866" y="4334400"/>
            <a:ext cx="9249600" cy="9234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902835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73AFD1-3EFA-F84D-B289-CAD91D75D3AF}"/>
              </a:ext>
            </a:extLst>
          </p:cNvPr>
          <p:cNvSpPr/>
          <p:nvPr userDrawn="1"/>
        </p:nvSpPr>
        <p:spPr>
          <a:xfrm>
            <a:off x="0" y="3526"/>
            <a:ext cx="12192000" cy="5446874"/>
          </a:xfrm>
          <a:prstGeom prst="rect">
            <a:avLst/>
          </a:prstGeom>
          <a:solidFill>
            <a:srgbClr val="78B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E9E9A65-1306-A048-A2A9-2CD609099833}"/>
              </a:ext>
            </a:extLst>
          </p:cNvPr>
          <p:cNvSpPr>
            <a:spLocks noGrp="1"/>
          </p:cNvSpPr>
          <p:nvPr>
            <p:ph type="ctrTitle"/>
          </p:nvPr>
        </p:nvSpPr>
        <p:spPr>
          <a:xfrm>
            <a:off x="563263" y="1703828"/>
            <a:ext cx="9249600" cy="2387600"/>
          </a:xfrm>
        </p:spPr>
        <p:txBody>
          <a:bodyPr anchor="b"/>
          <a:lstStyle>
            <a:lvl1pPr algn="l">
              <a:defRPr sz="60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1B28F2F5-DE43-E943-84D1-60F02FB9546F}"/>
              </a:ext>
            </a:extLst>
          </p:cNvPr>
          <p:cNvSpPr>
            <a:spLocks noGrp="1"/>
          </p:cNvSpPr>
          <p:nvPr>
            <p:ph type="subTitle" idx="1"/>
          </p:nvPr>
        </p:nvSpPr>
        <p:spPr>
          <a:xfrm>
            <a:off x="563263" y="4334400"/>
            <a:ext cx="9249600" cy="9234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89782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E9A65-1306-A048-A2A9-2CD609099833}"/>
              </a:ext>
            </a:extLst>
          </p:cNvPr>
          <p:cNvSpPr>
            <a:spLocks noGrp="1"/>
          </p:cNvSpPr>
          <p:nvPr>
            <p:ph type="ctrTitle"/>
          </p:nvPr>
        </p:nvSpPr>
        <p:spPr>
          <a:xfrm>
            <a:off x="1418400" y="1703828"/>
            <a:ext cx="9249600" cy="2387600"/>
          </a:xfrm>
        </p:spPr>
        <p:txBody>
          <a:bodyPr anchor="b"/>
          <a:lstStyle>
            <a:lvl1pPr algn="l">
              <a:defRPr sz="6000">
                <a:solidFill>
                  <a:srgbClr val="1F264C"/>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1B28F2F5-DE43-E943-84D1-60F02FB9546F}"/>
              </a:ext>
            </a:extLst>
          </p:cNvPr>
          <p:cNvSpPr>
            <a:spLocks noGrp="1"/>
          </p:cNvSpPr>
          <p:nvPr>
            <p:ph type="subTitle" idx="1"/>
          </p:nvPr>
        </p:nvSpPr>
        <p:spPr>
          <a:xfrm>
            <a:off x="1418400" y="4334400"/>
            <a:ext cx="9249600" cy="424732"/>
          </a:xfrm>
        </p:spPr>
        <p:txBody>
          <a:bodyPr/>
          <a:lstStyle>
            <a:lvl1pPr marL="0" indent="0" algn="l">
              <a:buNone/>
              <a:defRPr sz="2400">
                <a:solidFill>
                  <a:srgbClr val="1F26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5" name="Picture 4">
            <a:extLst>
              <a:ext uri="{FF2B5EF4-FFF2-40B4-BE49-F238E27FC236}">
                <a16:creationId xmlns:a16="http://schemas.microsoft.com/office/drawing/2014/main" id="{9642350F-CAA2-A345-A323-FDBDBECB85AF}"/>
              </a:ext>
            </a:extLst>
          </p:cNvPr>
          <p:cNvPicPr>
            <a:picLocks noChangeAspect="1"/>
          </p:cNvPicPr>
          <p:nvPr userDrawn="1"/>
        </p:nvPicPr>
        <p:blipFill rotWithShape="1">
          <a:blip r:embed="rId2"/>
          <a:srcRect l="59318" t="26553" b="22897"/>
          <a:stretch/>
        </p:blipFill>
        <p:spPr>
          <a:xfrm rot="5400000">
            <a:off x="7402688" y="-2455947"/>
            <a:ext cx="4262274" cy="6184475"/>
          </a:xfrm>
          <a:prstGeom prst="rect">
            <a:avLst/>
          </a:prstGeom>
        </p:spPr>
      </p:pic>
    </p:spTree>
    <p:extLst>
      <p:ext uri="{BB962C8B-B14F-4D97-AF65-F5344CB8AC3E}">
        <p14:creationId xmlns:p14="http://schemas.microsoft.com/office/powerpoint/2010/main" val="37108576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73AFD1-3EFA-F84D-B289-CAD91D75D3AF}"/>
              </a:ext>
            </a:extLst>
          </p:cNvPr>
          <p:cNvSpPr/>
          <p:nvPr userDrawn="1"/>
        </p:nvSpPr>
        <p:spPr>
          <a:xfrm>
            <a:off x="0" y="0"/>
            <a:ext cx="12192000" cy="5446874"/>
          </a:xfrm>
          <a:prstGeom prst="rect">
            <a:avLst/>
          </a:prstGeom>
          <a:solidFill>
            <a:srgbClr val="BCA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E9E9A65-1306-A048-A2A9-2CD609099833}"/>
              </a:ext>
            </a:extLst>
          </p:cNvPr>
          <p:cNvSpPr>
            <a:spLocks noGrp="1"/>
          </p:cNvSpPr>
          <p:nvPr>
            <p:ph type="ctrTitle"/>
          </p:nvPr>
        </p:nvSpPr>
        <p:spPr>
          <a:xfrm>
            <a:off x="554798" y="1703828"/>
            <a:ext cx="9249600" cy="2387600"/>
          </a:xfrm>
        </p:spPr>
        <p:txBody>
          <a:bodyPr anchor="b"/>
          <a:lstStyle>
            <a:lvl1pPr algn="l">
              <a:defRPr sz="60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1B28F2F5-DE43-E943-84D1-60F02FB9546F}"/>
              </a:ext>
            </a:extLst>
          </p:cNvPr>
          <p:cNvSpPr>
            <a:spLocks noGrp="1"/>
          </p:cNvSpPr>
          <p:nvPr>
            <p:ph type="subTitle" idx="1"/>
          </p:nvPr>
        </p:nvSpPr>
        <p:spPr>
          <a:xfrm>
            <a:off x="554798" y="4334400"/>
            <a:ext cx="9249600" cy="9234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288977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73AFD1-3EFA-F84D-B289-CAD91D75D3AF}"/>
              </a:ext>
            </a:extLst>
          </p:cNvPr>
          <p:cNvSpPr/>
          <p:nvPr userDrawn="1"/>
        </p:nvSpPr>
        <p:spPr>
          <a:xfrm>
            <a:off x="0" y="0"/>
            <a:ext cx="12192000" cy="5446874"/>
          </a:xfrm>
          <a:prstGeom prst="rect">
            <a:avLst/>
          </a:prstGeom>
          <a:solidFill>
            <a:srgbClr val="ABB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E9E9A65-1306-A048-A2A9-2CD609099833}"/>
              </a:ext>
            </a:extLst>
          </p:cNvPr>
          <p:cNvSpPr>
            <a:spLocks noGrp="1"/>
          </p:cNvSpPr>
          <p:nvPr>
            <p:ph type="ctrTitle"/>
          </p:nvPr>
        </p:nvSpPr>
        <p:spPr>
          <a:xfrm>
            <a:off x="563266" y="1703828"/>
            <a:ext cx="9249600" cy="2387600"/>
          </a:xfrm>
        </p:spPr>
        <p:txBody>
          <a:bodyPr anchor="b"/>
          <a:lstStyle>
            <a:lvl1pPr algn="l">
              <a:defRPr sz="60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1B28F2F5-DE43-E943-84D1-60F02FB9546F}"/>
              </a:ext>
            </a:extLst>
          </p:cNvPr>
          <p:cNvSpPr>
            <a:spLocks noGrp="1"/>
          </p:cNvSpPr>
          <p:nvPr>
            <p:ph type="subTitle" idx="1"/>
          </p:nvPr>
        </p:nvSpPr>
        <p:spPr>
          <a:xfrm>
            <a:off x="563266" y="4334400"/>
            <a:ext cx="9249600" cy="9234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4120296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936829-2BEB-1540-B35C-16E05388140B}"/>
              </a:ext>
            </a:extLst>
          </p:cNvPr>
          <p:cNvSpPr>
            <a:spLocks noGrp="1"/>
          </p:cNvSpPr>
          <p:nvPr>
            <p:ph type="sldNum" sz="quarter" idx="12"/>
          </p:nvPr>
        </p:nvSpPr>
        <p:spPr>
          <a:xfrm>
            <a:off x="8610600" y="6356350"/>
            <a:ext cx="2743200" cy="365125"/>
          </a:xfrm>
          <a:prstGeom prst="rect">
            <a:avLst/>
          </a:prstGeom>
        </p:spPr>
        <p:txBody>
          <a:bodyPr/>
          <a:lstStyle/>
          <a:p>
            <a:fld id="{172AA04A-EE0D-A24A-8319-809D4039ACCE}" type="slidenum">
              <a:rPr lang="en-GB" smtClean="0"/>
              <a:t>‹#›</a:t>
            </a:fld>
            <a:endParaRPr lang="en-GB"/>
          </a:p>
        </p:txBody>
      </p:sp>
      <p:sp>
        <p:nvSpPr>
          <p:cNvPr id="6" name="Rectangle 5">
            <a:extLst>
              <a:ext uri="{FF2B5EF4-FFF2-40B4-BE49-F238E27FC236}">
                <a16:creationId xmlns:a16="http://schemas.microsoft.com/office/drawing/2014/main" id="{FBE0F6A4-059B-064A-80E6-D9E1B82FEAB1}"/>
              </a:ext>
            </a:extLst>
          </p:cNvPr>
          <p:cNvSpPr/>
          <p:nvPr userDrawn="1"/>
        </p:nvSpPr>
        <p:spPr>
          <a:xfrm>
            <a:off x="864000" y="2268000"/>
            <a:ext cx="1224000" cy="1224000"/>
          </a:xfrm>
          <a:prstGeom prst="rect">
            <a:avLst/>
          </a:prstGeom>
          <a:solidFill>
            <a:srgbClr val="196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73B9480-99FE-BE44-A90A-2C224BF2E06E}"/>
              </a:ext>
            </a:extLst>
          </p:cNvPr>
          <p:cNvSpPr/>
          <p:nvPr userDrawn="1"/>
        </p:nvSpPr>
        <p:spPr>
          <a:xfrm>
            <a:off x="2305200" y="2268000"/>
            <a:ext cx="1224000" cy="1224000"/>
          </a:xfrm>
          <a:prstGeom prst="rect">
            <a:avLst/>
          </a:prstGeom>
          <a:solidFill>
            <a:srgbClr val="8AC2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581E1CAB-E58A-F343-892D-B962E78F757C}"/>
              </a:ext>
            </a:extLst>
          </p:cNvPr>
          <p:cNvSpPr/>
          <p:nvPr userDrawn="1"/>
        </p:nvSpPr>
        <p:spPr>
          <a:xfrm>
            <a:off x="3746400" y="2268000"/>
            <a:ext cx="1224000" cy="1224000"/>
          </a:xfrm>
          <a:prstGeom prst="rect">
            <a:avLst/>
          </a:prstGeom>
          <a:solidFill>
            <a:srgbClr val="ADD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4DE1262-D7E0-0343-97A3-25D91CEC63E5}"/>
              </a:ext>
            </a:extLst>
          </p:cNvPr>
          <p:cNvSpPr/>
          <p:nvPr userDrawn="1"/>
        </p:nvSpPr>
        <p:spPr>
          <a:xfrm>
            <a:off x="864000" y="3686400"/>
            <a:ext cx="1224000" cy="1224000"/>
          </a:xfrm>
          <a:prstGeom prst="rect">
            <a:avLst/>
          </a:prstGeom>
          <a:solidFill>
            <a:srgbClr val="ABB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520BB455-6CC5-BA4F-8D78-508CF6C6909F}"/>
              </a:ext>
            </a:extLst>
          </p:cNvPr>
          <p:cNvSpPr/>
          <p:nvPr userDrawn="1"/>
        </p:nvSpPr>
        <p:spPr>
          <a:xfrm>
            <a:off x="2305200" y="3686400"/>
            <a:ext cx="1224000" cy="1224000"/>
          </a:xfrm>
          <a:prstGeom prst="rect">
            <a:avLst/>
          </a:prstGeom>
          <a:solidFill>
            <a:srgbClr val="BCA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532C721-3900-0948-A91B-4F34CC0A609D}"/>
              </a:ext>
            </a:extLst>
          </p:cNvPr>
          <p:cNvSpPr/>
          <p:nvPr userDrawn="1"/>
        </p:nvSpPr>
        <p:spPr>
          <a:xfrm>
            <a:off x="3746400" y="3686400"/>
            <a:ext cx="1224000" cy="1224000"/>
          </a:xfrm>
          <a:prstGeom prst="rect">
            <a:avLst/>
          </a:prstGeom>
          <a:solidFill>
            <a:srgbClr val="78B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658D0F20-D878-BF4F-93F8-052BEB4DA7C4}"/>
              </a:ext>
            </a:extLst>
          </p:cNvPr>
          <p:cNvSpPr/>
          <p:nvPr userDrawn="1"/>
        </p:nvSpPr>
        <p:spPr>
          <a:xfrm>
            <a:off x="5187600" y="3686400"/>
            <a:ext cx="1224000" cy="1224000"/>
          </a:xfrm>
          <a:prstGeom prst="rect">
            <a:avLst/>
          </a:prstGeom>
          <a:solidFill>
            <a:srgbClr val="D591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6582D25-AB00-434D-86D6-03AA197E5E6D}"/>
              </a:ext>
            </a:extLst>
          </p:cNvPr>
          <p:cNvSpPr/>
          <p:nvPr userDrawn="1"/>
        </p:nvSpPr>
        <p:spPr>
          <a:xfrm>
            <a:off x="6628800" y="3686400"/>
            <a:ext cx="1224000" cy="1224000"/>
          </a:xfrm>
          <a:prstGeom prst="rect">
            <a:avLst/>
          </a:prstGeom>
          <a:solidFill>
            <a:srgbClr val="B49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E2BE9027-2064-CB43-B6C0-5A21FC947016}"/>
              </a:ext>
            </a:extLst>
          </p:cNvPr>
          <p:cNvSpPr/>
          <p:nvPr userDrawn="1"/>
        </p:nvSpPr>
        <p:spPr>
          <a:xfrm>
            <a:off x="8070000" y="3686400"/>
            <a:ext cx="1224000" cy="1224000"/>
          </a:xfrm>
          <a:prstGeom prst="rect">
            <a:avLst/>
          </a:prstGeom>
          <a:solidFill>
            <a:srgbClr val="9F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D09E9BB9-88C1-B849-B430-6FD4AAAB961E}"/>
              </a:ext>
            </a:extLst>
          </p:cNvPr>
          <p:cNvSpPr txBox="1"/>
          <p:nvPr userDrawn="1"/>
        </p:nvSpPr>
        <p:spPr>
          <a:xfrm>
            <a:off x="5760000" y="849600"/>
            <a:ext cx="3340800" cy="1200329"/>
          </a:xfrm>
          <a:prstGeom prst="rect">
            <a:avLst/>
          </a:prstGeom>
          <a:noFill/>
        </p:spPr>
        <p:txBody>
          <a:bodyPr wrap="square" rtlCol="0">
            <a:spAutoFit/>
          </a:bodyPr>
          <a:lstStyle/>
          <a:p>
            <a:r>
              <a:rPr lang="en-US" dirty="0" err="1"/>
              <a:t>Colours</a:t>
            </a:r>
            <a:r>
              <a:rPr lang="en-US" dirty="0"/>
              <a:t> available:</a:t>
            </a:r>
          </a:p>
          <a:p>
            <a:r>
              <a:rPr lang="en-US" dirty="0"/>
              <a:t>Line 1: Primary </a:t>
            </a:r>
            <a:r>
              <a:rPr lang="en-US" dirty="0" err="1"/>
              <a:t>colours</a:t>
            </a:r>
            <a:endParaRPr lang="en-US" dirty="0"/>
          </a:p>
          <a:p>
            <a:r>
              <a:rPr lang="en-US" dirty="0"/>
              <a:t>Line 2: Primary complimentary</a:t>
            </a:r>
          </a:p>
          <a:p>
            <a:r>
              <a:rPr lang="en-US" dirty="0"/>
              <a:t>Line 3: Secondary brand </a:t>
            </a:r>
            <a:r>
              <a:rPr lang="en-US" dirty="0" err="1"/>
              <a:t>colours</a:t>
            </a:r>
            <a:endParaRPr lang="en-GB" dirty="0"/>
          </a:p>
        </p:txBody>
      </p:sp>
      <p:sp>
        <p:nvSpPr>
          <p:cNvPr id="15" name="Hexagon 14">
            <a:extLst>
              <a:ext uri="{FF2B5EF4-FFF2-40B4-BE49-F238E27FC236}">
                <a16:creationId xmlns:a16="http://schemas.microsoft.com/office/drawing/2014/main" id="{69B436F5-1822-454A-9FB2-365FE45F2D82}"/>
              </a:ext>
            </a:extLst>
          </p:cNvPr>
          <p:cNvSpPr/>
          <p:nvPr userDrawn="1"/>
        </p:nvSpPr>
        <p:spPr>
          <a:xfrm>
            <a:off x="779809" y="849599"/>
            <a:ext cx="1392382" cy="1200329"/>
          </a:xfrm>
          <a:prstGeom prst="hexagon">
            <a:avLst/>
          </a:prstGeom>
          <a:solidFill>
            <a:srgbClr val="1F2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Hexagon 15">
            <a:extLst>
              <a:ext uri="{FF2B5EF4-FFF2-40B4-BE49-F238E27FC236}">
                <a16:creationId xmlns:a16="http://schemas.microsoft.com/office/drawing/2014/main" id="{5748C3FB-9924-EF47-B3D1-15C0BB51AEDC}"/>
              </a:ext>
            </a:extLst>
          </p:cNvPr>
          <p:cNvSpPr/>
          <p:nvPr userDrawn="1"/>
        </p:nvSpPr>
        <p:spPr>
          <a:xfrm>
            <a:off x="2221009" y="849598"/>
            <a:ext cx="1392382" cy="1200329"/>
          </a:xfrm>
          <a:prstGeom prst="hexagon">
            <a:avLst/>
          </a:prstGeom>
          <a:solidFill>
            <a:srgbClr val="27A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Hexagon 17">
            <a:extLst>
              <a:ext uri="{FF2B5EF4-FFF2-40B4-BE49-F238E27FC236}">
                <a16:creationId xmlns:a16="http://schemas.microsoft.com/office/drawing/2014/main" id="{16D0F15F-CC9A-4F44-9380-FE06689D8B8C}"/>
              </a:ext>
            </a:extLst>
          </p:cNvPr>
          <p:cNvSpPr/>
          <p:nvPr userDrawn="1"/>
        </p:nvSpPr>
        <p:spPr>
          <a:xfrm>
            <a:off x="3662209" y="873271"/>
            <a:ext cx="268991" cy="231889"/>
          </a:xfrm>
          <a:prstGeom prst="hexagon">
            <a:avLst/>
          </a:prstGeom>
          <a:solidFill>
            <a:srgbClr val="27A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530773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a:p>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3984666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a:p>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4171420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E9A65-1306-A048-A2A9-2CD609099833}"/>
              </a:ext>
            </a:extLst>
          </p:cNvPr>
          <p:cNvSpPr>
            <a:spLocks noGrp="1"/>
          </p:cNvSpPr>
          <p:nvPr>
            <p:ph type="ctrTitle"/>
          </p:nvPr>
        </p:nvSpPr>
        <p:spPr>
          <a:xfrm>
            <a:off x="1418400" y="1534602"/>
            <a:ext cx="7208765" cy="2556826"/>
          </a:xfrm>
        </p:spPr>
        <p:txBody>
          <a:bodyPr anchor="b"/>
          <a:lstStyle>
            <a:lvl1pPr algn="l">
              <a:defRPr sz="6000">
                <a:solidFill>
                  <a:srgbClr val="1F264C"/>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1B28F2F5-DE43-E943-84D1-60F02FB9546F}"/>
              </a:ext>
            </a:extLst>
          </p:cNvPr>
          <p:cNvSpPr>
            <a:spLocks noGrp="1"/>
          </p:cNvSpPr>
          <p:nvPr>
            <p:ph type="subTitle" idx="1"/>
          </p:nvPr>
        </p:nvSpPr>
        <p:spPr>
          <a:xfrm>
            <a:off x="1418400" y="4334400"/>
            <a:ext cx="8099336" cy="786240"/>
          </a:xfrm>
        </p:spPr>
        <p:txBody>
          <a:bodyPr/>
          <a:lstStyle>
            <a:lvl1pPr marL="0" indent="0" algn="l">
              <a:buNone/>
              <a:defRPr sz="2400">
                <a:solidFill>
                  <a:srgbClr val="1F26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6" name="Picture 5">
            <a:extLst>
              <a:ext uri="{FF2B5EF4-FFF2-40B4-BE49-F238E27FC236}">
                <a16:creationId xmlns:a16="http://schemas.microsoft.com/office/drawing/2014/main" id="{072E6597-ABAB-7D42-95F5-2FF515DF34D8}"/>
              </a:ext>
            </a:extLst>
          </p:cNvPr>
          <p:cNvPicPr>
            <a:picLocks noChangeAspect="1"/>
          </p:cNvPicPr>
          <p:nvPr userDrawn="1"/>
        </p:nvPicPr>
        <p:blipFill rotWithShape="1">
          <a:blip r:embed="rId2"/>
          <a:srcRect l="59318" t="26553" b="22897"/>
          <a:stretch/>
        </p:blipFill>
        <p:spPr>
          <a:xfrm rot="10800000">
            <a:off x="9517736" y="66807"/>
            <a:ext cx="4262274" cy="6184475"/>
          </a:xfrm>
          <a:prstGeom prst="rect">
            <a:avLst/>
          </a:prstGeom>
        </p:spPr>
      </p:pic>
    </p:spTree>
    <p:extLst>
      <p:ext uri="{BB962C8B-B14F-4D97-AF65-F5344CB8AC3E}">
        <p14:creationId xmlns:p14="http://schemas.microsoft.com/office/powerpoint/2010/main" val="1989132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5556B-A353-E14D-931C-1F98A7B2BE09}"/>
              </a:ext>
            </a:extLst>
          </p:cNvPr>
          <p:cNvSpPr>
            <a:spLocks noGrp="1"/>
          </p:cNvSpPr>
          <p:nvPr>
            <p:ph type="title"/>
          </p:nvPr>
        </p:nvSpPr>
        <p:spPr>
          <a:xfrm>
            <a:off x="347133" y="365125"/>
            <a:ext cx="11150599" cy="1325563"/>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6654848-EE8B-B846-A48A-341B8DDA4C08}"/>
              </a:ext>
            </a:extLst>
          </p:cNvPr>
          <p:cNvSpPr>
            <a:spLocks noGrp="1"/>
          </p:cNvSpPr>
          <p:nvPr>
            <p:ph idx="1"/>
          </p:nvPr>
        </p:nvSpPr>
        <p:spPr>
          <a:xfrm>
            <a:off x="347134" y="1825625"/>
            <a:ext cx="11150598" cy="37615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79803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C353B-E9D5-C243-9099-DA8983471306}"/>
              </a:ext>
            </a:extLst>
          </p:cNvPr>
          <p:cNvSpPr>
            <a:spLocks noGrp="1"/>
          </p:cNvSpPr>
          <p:nvPr>
            <p:ph type="title"/>
          </p:nvPr>
        </p:nvSpPr>
        <p:spPr>
          <a:xfrm>
            <a:off x="338667" y="365125"/>
            <a:ext cx="11176000" cy="1325563"/>
          </a:xfrm>
        </p:spPr>
        <p:txBody>
          <a:bodyPr/>
          <a:lstStyle/>
          <a:p>
            <a:r>
              <a:rPr lang="en-US" dirty="0"/>
              <a:t>Click to edit Master title style</a:t>
            </a:r>
            <a:endParaRPr lang="en-GB" dirty="0"/>
          </a:p>
        </p:txBody>
      </p:sp>
    </p:spTree>
    <p:extLst>
      <p:ext uri="{BB962C8B-B14F-4D97-AF65-F5344CB8AC3E}">
        <p14:creationId xmlns:p14="http://schemas.microsoft.com/office/powerpoint/2010/main" val="2492427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D286A7D-665F-C347-867B-B9E12B8E71D7}"/>
              </a:ext>
            </a:extLst>
          </p:cNvPr>
          <p:cNvSpPr>
            <a:spLocks noGrp="1"/>
          </p:cNvSpPr>
          <p:nvPr>
            <p:ph type="title"/>
          </p:nvPr>
        </p:nvSpPr>
        <p:spPr>
          <a:xfrm>
            <a:off x="338667" y="365125"/>
            <a:ext cx="11176000" cy="1325563"/>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46457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9487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C72FE1-C9A3-C94A-B56F-5C9233C4EBB9}"/>
              </a:ext>
            </a:extLst>
          </p:cNvPr>
          <p:cNvPicPr>
            <a:picLocks noChangeAspect="1"/>
          </p:cNvPicPr>
          <p:nvPr userDrawn="1"/>
        </p:nvPicPr>
        <p:blipFill>
          <a:blip r:embed="rId2"/>
          <a:stretch>
            <a:fillRect/>
          </a:stretch>
        </p:blipFill>
        <p:spPr>
          <a:xfrm>
            <a:off x="0" y="0"/>
            <a:ext cx="12192000" cy="5448300"/>
          </a:xfrm>
          <a:prstGeom prst="rect">
            <a:avLst/>
          </a:prstGeom>
        </p:spPr>
      </p:pic>
      <p:sp>
        <p:nvSpPr>
          <p:cNvPr id="2" name="Title 1">
            <a:extLst>
              <a:ext uri="{FF2B5EF4-FFF2-40B4-BE49-F238E27FC236}">
                <a16:creationId xmlns:a16="http://schemas.microsoft.com/office/drawing/2014/main" id="{AE9E9A65-1306-A048-A2A9-2CD609099833}"/>
              </a:ext>
            </a:extLst>
          </p:cNvPr>
          <p:cNvSpPr>
            <a:spLocks noGrp="1"/>
          </p:cNvSpPr>
          <p:nvPr>
            <p:ph type="ctrTitle"/>
          </p:nvPr>
        </p:nvSpPr>
        <p:spPr>
          <a:xfrm>
            <a:off x="554796" y="1703828"/>
            <a:ext cx="9249600" cy="2387600"/>
          </a:xfrm>
        </p:spPr>
        <p:txBody>
          <a:bodyPr anchor="b"/>
          <a:lstStyle>
            <a:lvl1pPr algn="l">
              <a:defRPr sz="60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1B28F2F5-DE43-E943-84D1-60F02FB9546F}"/>
              </a:ext>
            </a:extLst>
          </p:cNvPr>
          <p:cNvSpPr>
            <a:spLocks noGrp="1"/>
          </p:cNvSpPr>
          <p:nvPr>
            <p:ph type="subTitle" idx="1"/>
          </p:nvPr>
        </p:nvSpPr>
        <p:spPr>
          <a:xfrm>
            <a:off x="554796" y="4334400"/>
            <a:ext cx="9249600" cy="9234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4093067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358CC0-5B8B-564C-8E5C-ED434812345A}"/>
              </a:ext>
            </a:extLst>
          </p:cNvPr>
          <p:cNvPicPr>
            <a:picLocks noChangeAspect="1"/>
          </p:cNvPicPr>
          <p:nvPr userDrawn="1"/>
        </p:nvPicPr>
        <p:blipFill>
          <a:blip r:embed="rId2"/>
          <a:stretch>
            <a:fillRect/>
          </a:stretch>
        </p:blipFill>
        <p:spPr>
          <a:xfrm>
            <a:off x="0" y="0"/>
            <a:ext cx="12192000" cy="5448300"/>
          </a:xfrm>
          <a:prstGeom prst="rect">
            <a:avLst/>
          </a:prstGeom>
        </p:spPr>
      </p:pic>
      <p:sp>
        <p:nvSpPr>
          <p:cNvPr id="2" name="Title 1">
            <a:extLst>
              <a:ext uri="{FF2B5EF4-FFF2-40B4-BE49-F238E27FC236}">
                <a16:creationId xmlns:a16="http://schemas.microsoft.com/office/drawing/2014/main" id="{AE9E9A65-1306-A048-A2A9-2CD609099833}"/>
              </a:ext>
            </a:extLst>
          </p:cNvPr>
          <p:cNvSpPr>
            <a:spLocks noGrp="1"/>
          </p:cNvSpPr>
          <p:nvPr>
            <p:ph type="ctrTitle"/>
          </p:nvPr>
        </p:nvSpPr>
        <p:spPr>
          <a:xfrm>
            <a:off x="571731" y="1703828"/>
            <a:ext cx="9249600" cy="2387600"/>
          </a:xfrm>
        </p:spPr>
        <p:txBody>
          <a:bodyPr anchor="b"/>
          <a:lstStyle>
            <a:lvl1pPr algn="l">
              <a:defRPr sz="60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1B28F2F5-DE43-E943-84D1-60F02FB9546F}"/>
              </a:ext>
            </a:extLst>
          </p:cNvPr>
          <p:cNvSpPr>
            <a:spLocks noGrp="1"/>
          </p:cNvSpPr>
          <p:nvPr>
            <p:ph type="subTitle" idx="1"/>
          </p:nvPr>
        </p:nvSpPr>
        <p:spPr>
          <a:xfrm>
            <a:off x="571731" y="4334400"/>
            <a:ext cx="9249600" cy="9234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714316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727212D-C896-4949-A8DD-85C659B2220A}"/>
              </a:ext>
            </a:extLst>
          </p:cNvPr>
          <p:cNvPicPr>
            <a:picLocks noChangeAspect="1"/>
          </p:cNvPicPr>
          <p:nvPr userDrawn="1"/>
        </p:nvPicPr>
        <p:blipFill>
          <a:blip r:embed="rId26"/>
          <a:stretch>
            <a:fillRect/>
          </a:stretch>
        </p:blipFill>
        <p:spPr>
          <a:xfrm>
            <a:off x="368037" y="5505255"/>
            <a:ext cx="3184589" cy="1090220"/>
          </a:xfrm>
          <a:prstGeom prst="rect">
            <a:avLst/>
          </a:prstGeom>
        </p:spPr>
      </p:pic>
      <p:sp>
        <p:nvSpPr>
          <p:cNvPr id="2" name="Title Placeholder 1">
            <a:extLst>
              <a:ext uri="{FF2B5EF4-FFF2-40B4-BE49-F238E27FC236}">
                <a16:creationId xmlns:a16="http://schemas.microsoft.com/office/drawing/2014/main" id="{0C4F8476-4756-1E45-814D-BE8410F48F34}"/>
              </a:ext>
            </a:extLst>
          </p:cNvPr>
          <p:cNvSpPr>
            <a:spLocks noGrp="1"/>
          </p:cNvSpPr>
          <p:nvPr>
            <p:ph type="title"/>
          </p:nvPr>
        </p:nvSpPr>
        <p:spPr>
          <a:xfrm>
            <a:off x="1432800" y="365125"/>
            <a:ext cx="99210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BCC0129-4679-9347-B073-F437BCBE29FD}"/>
              </a:ext>
            </a:extLst>
          </p:cNvPr>
          <p:cNvSpPr>
            <a:spLocks noGrp="1"/>
          </p:cNvSpPr>
          <p:nvPr>
            <p:ph type="body" idx="1"/>
          </p:nvPr>
        </p:nvSpPr>
        <p:spPr>
          <a:xfrm>
            <a:off x="1432800" y="1825625"/>
            <a:ext cx="9921000" cy="2080057"/>
          </a:xfrm>
          <a:prstGeom prst="rect">
            <a:avLst/>
          </a:prstGeom>
        </p:spPr>
        <p:txBody>
          <a:bodyPr vert="horz" wrap="square" lIns="91440" tIns="45720" rIns="91440" bIns="45720" rtlCol="0">
            <a:spAutoFit/>
          </a:bodyPr>
          <a:lstStyle/>
          <a:p>
            <a:pPr lvl="0"/>
            <a:r>
              <a:rPr lang="en-US" dirty="0"/>
              <a:t>Edit Master text styles </a:t>
            </a:r>
            <a:r>
              <a:rPr lang="en-US" dirty="0" err="1"/>
              <a:t>yjfghjhgj</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6" name="Picture 15">
            <a:extLst>
              <a:ext uri="{FF2B5EF4-FFF2-40B4-BE49-F238E27FC236}">
                <a16:creationId xmlns:a16="http://schemas.microsoft.com/office/drawing/2014/main" id="{98C5CDB5-9C94-5643-8AEF-66C8C7CCF16F}"/>
              </a:ext>
            </a:extLst>
          </p:cNvPr>
          <p:cNvPicPr>
            <a:picLocks noChangeAspect="1"/>
          </p:cNvPicPr>
          <p:nvPr userDrawn="1"/>
        </p:nvPicPr>
        <p:blipFill>
          <a:blip r:embed="rId27"/>
          <a:stretch>
            <a:fillRect/>
          </a:stretch>
        </p:blipFill>
        <p:spPr>
          <a:xfrm>
            <a:off x="9593200" y="6104472"/>
            <a:ext cx="2106800" cy="256927"/>
          </a:xfrm>
          <a:prstGeom prst="rect">
            <a:avLst/>
          </a:prstGeom>
        </p:spPr>
      </p:pic>
    </p:spTree>
    <p:extLst>
      <p:ext uri="{BB962C8B-B14F-4D97-AF65-F5344CB8AC3E}">
        <p14:creationId xmlns:p14="http://schemas.microsoft.com/office/powerpoint/2010/main" val="14726953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txStyles>
    <p:titleStyle>
      <a:lvl1pPr algn="l" defTabSz="914400" rtl="0" eaLnBrk="1" latinLnBrk="0" hangingPunct="1">
        <a:lnSpc>
          <a:spcPct val="90000"/>
        </a:lnSpc>
        <a:spcBef>
          <a:spcPct val="0"/>
        </a:spcBef>
        <a:buNone/>
        <a:defRPr sz="4400" b="1" i="0" kern="1200" baseline="0">
          <a:solidFill>
            <a:srgbClr val="1F264C"/>
          </a:solidFill>
          <a:latin typeface="+mj-lt"/>
          <a:ea typeface="+mj-ea"/>
          <a:cs typeface="+mj-cs"/>
        </a:defRPr>
      </a:lvl1pPr>
    </p:titleStyle>
    <p:bodyStyle>
      <a:lvl1pPr marL="228600" indent="-336600" algn="l" defTabSz="914400" rtl="0" eaLnBrk="1" latinLnBrk="0" hangingPunct="1">
        <a:lnSpc>
          <a:spcPct val="90000"/>
        </a:lnSpc>
        <a:spcBef>
          <a:spcPts val="1000"/>
        </a:spcBef>
        <a:buClr>
          <a:srgbClr val="27A098"/>
        </a:buClr>
        <a:buFont typeface="Apple Symbols" panose="02000000000000000000" pitchFamily="2" charset="-79"/>
        <a:buChar char="⬣"/>
        <a:defRPr sz="2500" kern="1200" baseline="0">
          <a:solidFill>
            <a:schemeClr val="tx2"/>
          </a:solidFill>
          <a:latin typeface="+mn-lt"/>
          <a:ea typeface="+mn-ea"/>
          <a:cs typeface="+mn-cs"/>
        </a:defRPr>
      </a:lvl1pPr>
      <a:lvl2pPr marL="685800" indent="-336600" algn="l" defTabSz="914400" rtl="0" eaLnBrk="1" latinLnBrk="0" hangingPunct="1">
        <a:lnSpc>
          <a:spcPct val="90000"/>
        </a:lnSpc>
        <a:spcBef>
          <a:spcPts val="500"/>
        </a:spcBef>
        <a:buClr>
          <a:srgbClr val="27A098"/>
        </a:buClr>
        <a:buFont typeface="Apple Symbols" panose="02000000000000000000" pitchFamily="2" charset="-79"/>
        <a:buChar char="⬣"/>
        <a:defRPr sz="2500" kern="1200" baseline="0">
          <a:solidFill>
            <a:schemeClr val="tx2"/>
          </a:solidFill>
          <a:latin typeface="+mn-lt"/>
          <a:ea typeface="+mn-ea"/>
          <a:cs typeface="+mn-cs"/>
        </a:defRPr>
      </a:lvl2pPr>
      <a:lvl3pPr marL="1143000" indent="-336600" algn="l" defTabSz="914400" rtl="0" eaLnBrk="1" latinLnBrk="0" hangingPunct="1">
        <a:lnSpc>
          <a:spcPct val="90000"/>
        </a:lnSpc>
        <a:spcBef>
          <a:spcPts val="500"/>
        </a:spcBef>
        <a:buClr>
          <a:srgbClr val="27A098"/>
        </a:buClr>
        <a:buFont typeface="Apple Symbols" panose="02000000000000000000" pitchFamily="2" charset="-79"/>
        <a:buChar char="⬣"/>
        <a:defRPr sz="2500" kern="1200" baseline="0">
          <a:solidFill>
            <a:schemeClr val="tx2"/>
          </a:solidFill>
          <a:latin typeface="+mn-lt"/>
          <a:ea typeface="+mn-ea"/>
          <a:cs typeface="+mn-cs"/>
        </a:defRPr>
      </a:lvl3pPr>
      <a:lvl4pPr marL="1600200" indent="-336600" algn="l" defTabSz="914400" rtl="0" eaLnBrk="1" latinLnBrk="0" hangingPunct="1">
        <a:lnSpc>
          <a:spcPct val="90000"/>
        </a:lnSpc>
        <a:spcBef>
          <a:spcPts val="500"/>
        </a:spcBef>
        <a:buClr>
          <a:srgbClr val="27A098"/>
        </a:buClr>
        <a:buFont typeface="Apple Symbols" panose="02000000000000000000" pitchFamily="2" charset="-79"/>
        <a:buChar char="⬣"/>
        <a:defRPr sz="2500" kern="1200" baseline="0">
          <a:solidFill>
            <a:schemeClr val="tx2"/>
          </a:solidFill>
          <a:latin typeface="+mn-lt"/>
          <a:ea typeface="+mn-ea"/>
          <a:cs typeface="+mn-cs"/>
        </a:defRPr>
      </a:lvl4pPr>
      <a:lvl5pPr marL="2057400" indent="-336600" algn="l" defTabSz="914400" rtl="0" eaLnBrk="1" latinLnBrk="0" hangingPunct="1">
        <a:lnSpc>
          <a:spcPct val="90000"/>
        </a:lnSpc>
        <a:spcBef>
          <a:spcPts val="500"/>
        </a:spcBef>
        <a:buClr>
          <a:srgbClr val="27A098"/>
        </a:buClr>
        <a:buFont typeface="Apple Symbols" panose="02000000000000000000" pitchFamily="2" charset="-79"/>
        <a:buChar char="⬣"/>
        <a:defRPr sz="25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16.jpg"/><Relationship Id="rId13" Type="http://schemas.openxmlformats.org/officeDocument/2006/relationships/image" Target="../media/image21.png"/><Relationship Id="rId3" Type="http://schemas.openxmlformats.org/officeDocument/2006/relationships/image" Target="../media/image11.jpg"/><Relationship Id="rId7" Type="http://schemas.openxmlformats.org/officeDocument/2006/relationships/image" Target="../media/image15.jpg"/><Relationship Id="rId12" Type="http://schemas.openxmlformats.org/officeDocument/2006/relationships/image" Target="../media/image20.jp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jpg"/></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socsci.web.ox.ac.uk/research-and-impact-strategy-2023-2028" TargetMode="External"/><Relationship Id="rId2" Type="http://schemas.openxmlformats.org/officeDocument/2006/relationships/image" Target="../media/image2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1D06F-FEA2-E547-CC49-107EDB063571}"/>
              </a:ext>
            </a:extLst>
          </p:cNvPr>
          <p:cNvSpPr>
            <a:spLocks noGrp="1"/>
          </p:cNvSpPr>
          <p:nvPr>
            <p:ph type="ctrTitle"/>
          </p:nvPr>
        </p:nvSpPr>
        <p:spPr>
          <a:xfrm>
            <a:off x="554795" y="1703828"/>
            <a:ext cx="10828821" cy="2387600"/>
          </a:xfrm>
        </p:spPr>
        <p:txBody>
          <a:bodyPr>
            <a:normAutofit/>
          </a:bodyPr>
          <a:lstStyle/>
          <a:p>
            <a:r>
              <a:rPr lang="en-US" dirty="0"/>
              <a:t>Introducing the new SSD Research and Impact Strategy 2023 - 2028</a:t>
            </a:r>
          </a:p>
        </p:txBody>
      </p:sp>
    </p:spTree>
    <p:extLst>
      <p:ext uri="{BB962C8B-B14F-4D97-AF65-F5344CB8AC3E}">
        <p14:creationId xmlns:p14="http://schemas.microsoft.com/office/powerpoint/2010/main" val="2969819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141BE1-57B0-404C-8143-E10CEB5011D8}"/>
              </a:ext>
            </a:extLst>
          </p:cNvPr>
          <p:cNvSpPr/>
          <p:nvPr/>
        </p:nvSpPr>
        <p:spPr>
          <a:xfrm>
            <a:off x="262864" y="2124853"/>
            <a:ext cx="11514666" cy="1384995"/>
          </a:xfrm>
          <a:prstGeom prst="rect">
            <a:avLst/>
          </a:prstGeom>
        </p:spPr>
        <p:txBody>
          <a:bodyPr wrap="square">
            <a:spAutoFit/>
          </a:bodyPr>
          <a:lstStyle/>
          <a:p>
            <a:pPr algn="ctr"/>
            <a:r>
              <a:rPr lang="en-GB" sz="2800" b="1" dirty="0">
                <a:solidFill>
                  <a:srgbClr val="1F837B"/>
                </a:solidFill>
                <a:latin typeface="Calibri" panose="020F0502020204030204" pitchFamily="34" charset="0"/>
                <a:ea typeface="Calibri" panose="020F0502020204030204" pitchFamily="34" charset="0"/>
                <a:cs typeface="Times New Roman" panose="02020603050405020304" pitchFamily="18" charset="0"/>
              </a:rPr>
              <a:t>Our strategic aim is to maintain the division’s world leading status in terms of research and impact, demonstrate the value of social science research in addressing global challenges, and enhance and diversify research funding</a:t>
            </a:r>
          </a:p>
        </p:txBody>
      </p:sp>
      <p:sp>
        <p:nvSpPr>
          <p:cNvPr id="3" name="Rectangle: Rounded Corners 2">
            <a:extLst>
              <a:ext uri="{FF2B5EF4-FFF2-40B4-BE49-F238E27FC236}">
                <a16:creationId xmlns:a16="http://schemas.microsoft.com/office/drawing/2014/main" id="{5798C32E-245B-4EBC-A714-BE328DDF38A7}"/>
              </a:ext>
            </a:extLst>
          </p:cNvPr>
          <p:cNvSpPr/>
          <p:nvPr/>
        </p:nvSpPr>
        <p:spPr>
          <a:xfrm>
            <a:off x="185530" y="1828992"/>
            <a:ext cx="11820940" cy="1976718"/>
          </a:xfrm>
          <a:prstGeom prst="roundRect">
            <a:avLst/>
          </a:prstGeom>
          <a:noFill/>
          <a:ln w="76200">
            <a:solidFill>
              <a:srgbClr val="1F83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0" name="Group 39">
            <a:extLst>
              <a:ext uri="{FF2B5EF4-FFF2-40B4-BE49-F238E27FC236}">
                <a16:creationId xmlns:a16="http://schemas.microsoft.com/office/drawing/2014/main" id="{85765CE0-3018-48E3-A6A5-B651FE340ED3}"/>
              </a:ext>
            </a:extLst>
          </p:cNvPr>
          <p:cNvGrpSpPr/>
          <p:nvPr/>
        </p:nvGrpSpPr>
        <p:grpSpPr>
          <a:xfrm>
            <a:off x="261333" y="4374666"/>
            <a:ext cx="11592000" cy="808983"/>
            <a:chOff x="72000" y="1259999"/>
            <a:chExt cx="11592000" cy="808983"/>
          </a:xfrm>
        </p:grpSpPr>
        <p:pic>
          <p:nvPicPr>
            <p:cNvPr id="41" name="Picture 40">
              <a:extLst>
                <a:ext uri="{FF2B5EF4-FFF2-40B4-BE49-F238E27FC236}">
                  <a16:creationId xmlns:a16="http://schemas.microsoft.com/office/drawing/2014/main" id="{FC1AF14E-EFF5-4656-96D4-78BEE7870537}"/>
                </a:ext>
              </a:extLst>
            </p:cNvPr>
            <p:cNvPicPr>
              <a:picLocks noChangeAspect="1"/>
            </p:cNvPicPr>
            <p:nvPr/>
          </p:nvPicPr>
          <p:blipFill>
            <a:blip r:embed="rId2"/>
            <a:stretch>
              <a:fillRect/>
            </a:stretch>
          </p:blipFill>
          <p:spPr>
            <a:xfrm>
              <a:off x="72000" y="1259999"/>
              <a:ext cx="828000" cy="808983"/>
            </a:xfrm>
            <a:prstGeom prst="rect">
              <a:avLst/>
            </a:prstGeom>
          </p:spPr>
        </p:pic>
        <p:pic>
          <p:nvPicPr>
            <p:cNvPr id="42" name="Picture 41">
              <a:extLst>
                <a:ext uri="{FF2B5EF4-FFF2-40B4-BE49-F238E27FC236}">
                  <a16:creationId xmlns:a16="http://schemas.microsoft.com/office/drawing/2014/main" id="{EC9FB48B-CD74-4FCA-9E3C-6C01F89B6A9A}"/>
                </a:ext>
              </a:extLst>
            </p:cNvPr>
            <p:cNvPicPr>
              <a:picLocks noChangeAspect="1"/>
            </p:cNvPicPr>
            <p:nvPr/>
          </p:nvPicPr>
          <p:blipFill>
            <a:blip r:embed="rId3"/>
            <a:stretch>
              <a:fillRect/>
            </a:stretch>
          </p:blipFill>
          <p:spPr>
            <a:xfrm>
              <a:off x="900000" y="1259999"/>
              <a:ext cx="828000" cy="808983"/>
            </a:xfrm>
            <a:prstGeom prst="rect">
              <a:avLst/>
            </a:prstGeom>
          </p:spPr>
        </p:pic>
        <p:pic>
          <p:nvPicPr>
            <p:cNvPr id="43" name="Picture 42">
              <a:extLst>
                <a:ext uri="{FF2B5EF4-FFF2-40B4-BE49-F238E27FC236}">
                  <a16:creationId xmlns:a16="http://schemas.microsoft.com/office/drawing/2014/main" id="{750DB9C6-0914-45E3-B735-67C334372AA2}"/>
                </a:ext>
              </a:extLst>
            </p:cNvPr>
            <p:cNvPicPr>
              <a:picLocks noChangeAspect="1"/>
            </p:cNvPicPr>
            <p:nvPr/>
          </p:nvPicPr>
          <p:blipFill>
            <a:blip r:embed="rId4"/>
            <a:stretch>
              <a:fillRect/>
            </a:stretch>
          </p:blipFill>
          <p:spPr>
            <a:xfrm>
              <a:off x="1728000" y="1259999"/>
              <a:ext cx="828000" cy="808983"/>
            </a:xfrm>
            <a:prstGeom prst="rect">
              <a:avLst/>
            </a:prstGeom>
          </p:spPr>
        </p:pic>
        <p:pic>
          <p:nvPicPr>
            <p:cNvPr id="44" name="Picture 43">
              <a:extLst>
                <a:ext uri="{FF2B5EF4-FFF2-40B4-BE49-F238E27FC236}">
                  <a16:creationId xmlns:a16="http://schemas.microsoft.com/office/drawing/2014/main" id="{55A32327-3D3A-4B60-A40E-2D45820B25B4}"/>
                </a:ext>
              </a:extLst>
            </p:cNvPr>
            <p:cNvPicPr>
              <a:picLocks noChangeAspect="1"/>
            </p:cNvPicPr>
            <p:nvPr/>
          </p:nvPicPr>
          <p:blipFill>
            <a:blip r:embed="rId5"/>
            <a:stretch>
              <a:fillRect/>
            </a:stretch>
          </p:blipFill>
          <p:spPr>
            <a:xfrm>
              <a:off x="2556000" y="1259999"/>
              <a:ext cx="828000" cy="808983"/>
            </a:xfrm>
            <a:prstGeom prst="rect">
              <a:avLst/>
            </a:prstGeom>
          </p:spPr>
        </p:pic>
        <p:pic>
          <p:nvPicPr>
            <p:cNvPr id="45" name="Picture 44">
              <a:extLst>
                <a:ext uri="{FF2B5EF4-FFF2-40B4-BE49-F238E27FC236}">
                  <a16:creationId xmlns:a16="http://schemas.microsoft.com/office/drawing/2014/main" id="{CCA6E827-63FE-4FA6-9D31-65B30DA43E7A}"/>
                </a:ext>
              </a:extLst>
            </p:cNvPr>
            <p:cNvPicPr>
              <a:picLocks noChangeAspect="1"/>
            </p:cNvPicPr>
            <p:nvPr/>
          </p:nvPicPr>
          <p:blipFill>
            <a:blip r:embed="rId6"/>
            <a:stretch>
              <a:fillRect/>
            </a:stretch>
          </p:blipFill>
          <p:spPr>
            <a:xfrm>
              <a:off x="3384000" y="1259999"/>
              <a:ext cx="828000" cy="808983"/>
            </a:xfrm>
            <a:prstGeom prst="rect">
              <a:avLst/>
            </a:prstGeom>
          </p:spPr>
        </p:pic>
        <p:pic>
          <p:nvPicPr>
            <p:cNvPr id="46" name="Picture 45">
              <a:extLst>
                <a:ext uri="{FF2B5EF4-FFF2-40B4-BE49-F238E27FC236}">
                  <a16:creationId xmlns:a16="http://schemas.microsoft.com/office/drawing/2014/main" id="{DBB5ED98-0211-4956-9956-AD75C1CADC35}"/>
                </a:ext>
              </a:extLst>
            </p:cNvPr>
            <p:cNvPicPr>
              <a:picLocks noChangeAspect="1"/>
            </p:cNvPicPr>
            <p:nvPr/>
          </p:nvPicPr>
          <p:blipFill>
            <a:blip r:embed="rId7"/>
            <a:stretch>
              <a:fillRect/>
            </a:stretch>
          </p:blipFill>
          <p:spPr>
            <a:xfrm>
              <a:off x="4212000" y="1259999"/>
              <a:ext cx="828000" cy="808983"/>
            </a:xfrm>
            <a:prstGeom prst="rect">
              <a:avLst/>
            </a:prstGeom>
          </p:spPr>
        </p:pic>
        <p:pic>
          <p:nvPicPr>
            <p:cNvPr id="47" name="Picture 46">
              <a:extLst>
                <a:ext uri="{FF2B5EF4-FFF2-40B4-BE49-F238E27FC236}">
                  <a16:creationId xmlns:a16="http://schemas.microsoft.com/office/drawing/2014/main" id="{743B6D6D-C41A-40DA-9A19-7EC71BEADA32}"/>
                </a:ext>
              </a:extLst>
            </p:cNvPr>
            <p:cNvPicPr>
              <a:picLocks noChangeAspect="1"/>
            </p:cNvPicPr>
            <p:nvPr/>
          </p:nvPicPr>
          <p:blipFill>
            <a:blip r:embed="rId8"/>
            <a:stretch>
              <a:fillRect/>
            </a:stretch>
          </p:blipFill>
          <p:spPr>
            <a:xfrm>
              <a:off x="5040000" y="1259999"/>
              <a:ext cx="828000" cy="808983"/>
            </a:xfrm>
            <a:prstGeom prst="rect">
              <a:avLst/>
            </a:prstGeom>
          </p:spPr>
        </p:pic>
        <p:pic>
          <p:nvPicPr>
            <p:cNvPr id="48" name="Picture 47">
              <a:extLst>
                <a:ext uri="{FF2B5EF4-FFF2-40B4-BE49-F238E27FC236}">
                  <a16:creationId xmlns:a16="http://schemas.microsoft.com/office/drawing/2014/main" id="{C9648AA9-B55E-45D2-873F-5DC4C88E6A70}"/>
                </a:ext>
              </a:extLst>
            </p:cNvPr>
            <p:cNvPicPr>
              <a:picLocks noChangeAspect="1"/>
            </p:cNvPicPr>
            <p:nvPr/>
          </p:nvPicPr>
          <p:blipFill>
            <a:blip r:embed="rId9"/>
            <a:stretch>
              <a:fillRect/>
            </a:stretch>
          </p:blipFill>
          <p:spPr>
            <a:xfrm>
              <a:off x="5868000" y="1259999"/>
              <a:ext cx="828000" cy="808983"/>
            </a:xfrm>
            <a:prstGeom prst="rect">
              <a:avLst/>
            </a:prstGeom>
          </p:spPr>
        </p:pic>
        <p:pic>
          <p:nvPicPr>
            <p:cNvPr id="49" name="Picture 48">
              <a:extLst>
                <a:ext uri="{FF2B5EF4-FFF2-40B4-BE49-F238E27FC236}">
                  <a16:creationId xmlns:a16="http://schemas.microsoft.com/office/drawing/2014/main" id="{53B8B35B-D25F-4554-BB56-3D8D2518778E}"/>
                </a:ext>
              </a:extLst>
            </p:cNvPr>
            <p:cNvPicPr>
              <a:picLocks noChangeAspect="1"/>
            </p:cNvPicPr>
            <p:nvPr/>
          </p:nvPicPr>
          <p:blipFill>
            <a:blip r:embed="rId10"/>
            <a:stretch>
              <a:fillRect/>
            </a:stretch>
          </p:blipFill>
          <p:spPr>
            <a:xfrm>
              <a:off x="6696000" y="1260712"/>
              <a:ext cx="828000" cy="807556"/>
            </a:xfrm>
            <a:prstGeom prst="rect">
              <a:avLst/>
            </a:prstGeom>
          </p:spPr>
        </p:pic>
        <p:pic>
          <p:nvPicPr>
            <p:cNvPr id="50" name="Picture 49">
              <a:extLst>
                <a:ext uri="{FF2B5EF4-FFF2-40B4-BE49-F238E27FC236}">
                  <a16:creationId xmlns:a16="http://schemas.microsoft.com/office/drawing/2014/main" id="{FA212782-A2FB-46EC-8E6E-62E483C80B5B}"/>
                </a:ext>
              </a:extLst>
            </p:cNvPr>
            <p:cNvPicPr>
              <a:picLocks noChangeAspect="1"/>
            </p:cNvPicPr>
            <p:nvPr/>
          </p:nvPicPr>
          <p:blipFill>
            <a:blip r:embed="rId11"/>
            <a:stretch>
              <a:fillRect/>
            </a:stretch>
          </p:blipFill>
          <p:spPr>
            <a:xfrm>
              <a:off x="7524000" y="1259999"/>
              <a:ext cx="828000" cy="808982"/>
            </a:xfrm>
            <a:prstGeom prst="rect">
              <a:avLst/>
            </a:prstGeom>
          </p:spPr>
        </p:pic>
        <p:pic>
          <p:nvPicPr>
            <p:cNvPr id="51" name="Picture 50">
              <a:extLst>
                <a:ext uri="{FF2B5EF4-FFF2-40B4-BE49-F238E27FC236}">
                  <a16:creationId xmlns:a16="http://schemas.microsoft.com/office/drawing/2014/main" id="{056130F2-B1BA-4444-928E-AF985FE6F577}"/>
                </a:ext>
              </a:extLst>
            </p:cNvPr>
            <p:cNvPicPr>
              <a:picLocks noChangeAspect="1"/>
            </p:cNvPicPr>
            <p:nvPr/>
          </p:nvPicPr>
          <p:blipFill>
            <a:blip r:embed="rId12"/>
            <a:stretch>
              <a:fillRect/>
            </a:stretch>
          </p:blipFill>
          <p:spPr>
            <a:xfrm>
              <a:off x="8352000" y="1259999"/>
              <a:ext cx="828000" cy="808983"/>
            </a:xfrm>
            <a:prstGeom prst="rect">
              <a:avLst/>
            </a:prstGeom>
          </p:spPr>
        </p:pic>
        <p:pic>
          <p:nvPicPr>
            <p:cNvPr id="52" name="Picture 51">
              <a:extLst>
                <a:ext uri="{FF2B5EF4-FFF2-40B4-BE49-F238E27FC236}">
                  <a16:creationId xmlns:a16="http://schemas.microsoft.com/office/drawing/2014/main" id="{65CFB15A-B1B4-4EEC-AE28-7171193FBF65}"/>
                </a:ext>
              </a:extLst>
            </p:cNvPr>
            <p:cNvPicPr>
              <a:picLocks noChangeAspect="1"/>
            </p:cNvPicPr>
            <p:nvPr/>
          </p:nvPicPr>
          <p:blipFill>
            <a:blip r:embed="rId13"/>
            <a:stretch>
              <a:fillRect/>
            </a:stretch>
          </p:blipFill>
          <p:spPr>
            <a:xfrm>
              <a:off x="9180000" y="1259999"/>
              <a:ext cx="828000" cy="808983"/>
            </a:xfrm>
            <a:prstGeom prst="rect">
              <a:avLst/>
            </a:prstGeom>
          </p:spPr>
        </p:pic>
        <p:pic>
          <p:nvPicPr>
            <p:cNvPr id="53" name="Picture 52">
              <a:extLst>
                <a:ext uri="{FF2B5EF4-FFF2-40B4-BE49-F238E27FC236}">
                  <a16:creationId xmlns:a16="http://schemas.microsoft.com/office/drawing/2014/main" id="{F80F8E34-03AD-450D-9280-207913A919AF}"/>
                </a:ext>
              </a:extLst>
            </p:cNvPr>
            <p:cNvPicPr>
              <a:picLocks noChangeAspect="1"/>
            </p:cNvPicPr>
            <p:nvPr/>
          </p:nvPicPr>
          <p:blipFill>
            <a:blip r:embed="rId14"/>
            <a:stretch>
              <a:fillRect/>
            </a:stretch>
          </p:blipFill>
          <p:spPr>
            <a:xfrm>
              <a:off x="10008000" y="1259999"/>
              <a:ext cx="828000" cy="808982"/>
            </a:xfrm>
            <a:prstGeom prst="rect">
              <a:avLst/>
            </a:prstGeom>
          </p:spPr>
        </p:pic>
        <p:pic>
          <p:nvPicPr>
            <p:cNvPr id="54" name="Picture 53">
              <a:extLst>
                <a:ext uri="{FF2B5EF4-FFF2-40B4-BE49-F238E27FC236}">
                  <a16:creationId xmlns:a16="http://schemas.microsoft.com/office/drawing/2014/main" id="{62A363D4-1F2F-45A3-ACB0-26F99CD86FE1}"/>
                </a:ext>
              </a:extLst>
            </p:cNvPr>
            <p:cNvPicPr>
              <a:picLocks noChangeAspect="1"/>
            </p:cNvPicPr>
            <p:nvPr/>
          </p:nvPicPr>
          <p:blipFill>
            <a:blip r:embed="rId15"/>
            <a:stretch>
              <a:fillRect/>
            </a:stretch>
          </p:blipFill>
          <p:spPr>
            <a:xfrm>
              <a:off x="10836000" y="1259999"/>
              <a:ext cx="828000" cy="808982"/>
            </a:xfrm>
            <a:prstGeom prst="rect">
              <a:avLst/>
            </a:prstGeom>
          </p:spPr>
        </p:pic>
      </p:grpSp>
    </p:spTree>
    <p:extLst>
      <p:ext uri="{BB962C8B-B14F-4D97-AF65-F5344CB8AC3E}">
        <p14:creationId xmlns:p14="http://schemas.microsoft.com/office/powerpoint/2010/main" val="285160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a:extLst>
              <a:ext uri="{FF2B5EF4-FFF2-40B4-BE49-F238E27FC236}">
                <a16:creationId xmlns:a16="http://schemas.microsoft.com/office/drawing/2014/main" id="{87FABD47-B514-4DFC-9F8A-4912369ED2AE}"/>
              </a:ext>
            </a:extLst>
          </p:cNvPr>
          <p:cNvGrpSpPr/>
          <p:nvPr/>
        </p:nvGrpSpPr>
        <p:grpSpPr>
          <a:xfrm>
            <a:off x="930988" y="1069346"/>
            <a:ext cx="3460377" cy="946989"/>
            <a:chOff x="930988" y="854194"/>
            <a:chExt cx="3460377" cy="946989"/>
          </a:xfrm>
        </p:grpSpPr>
        <p:sp>
          <p:nvSpPr>
            <p:cNvPr id="66" name="TextBox 65">
              <a:extLst>
                <a:ext uri="{FF2B5EF4-FFF2-40B4-BE49-F238E27FC236}">
                  <a16:creationId xmlns:a16="http://schemas.microsoft.com/office/drawing/2014/main" id="{87B2DB8A-8A79-49AC-8BDD-E2FB7B684C4E}"/>
                </a:ext>
              </a:extLst>
            </p:cNvPr>
            <p:cNvSpPr txBox="1"/>
            <p:nvPr/>
          </p:nvSpPr>
          <p:spPr>
            <a:xfrm>
              <a:off x="1280784" y="960953"/>
              <a:ext cx="3110581" cy="840230"/>
            </a:xfrm>
            <a:prstGeom prst="rect">
              <a:avLst/>
            </a:prstGeom>
            <a:noFill/>
          </p:spPr>
          <p:txBody>
            <a:bodyPr wrap="square" rtlCol="0">
              <a:spAutoFit/>
            </a:bodyPr>
            <a:lstStyle/>
            <a:p>
              <a:pPr lvl="0">
                <a:lnSpc>
                  <a:spcPct val="90000"/>
                </a:lnSpc>
                <a:spcBef>
                  <a:spcPts val="1000"/>
                </a:spcBef>
                <a:buClr>
                  <a:srgbClr val="27A098"/>
                </a:buClr>
              </a:pPr>
              <a:r>
                <a:rPr lang="en-GB" dirty="0">
                  <a:solidFill>
                    <a:schemeClr val="tx2"/>
                  </a:solidFill>
                </a:rPr>
                <a:t>To nurture, and help diversify funding for, strategic research activities.</a:t>
              </a:r>
            </a:p>
          </p:txBody>
        </p:sp>
        <p:sp>
          <p:nvSpPr>
            <p:cNvPr id="67" name="TextBox 66">
              <a:extLst>
                <a:ext uri="{FF2B5EF4-FFF2-40B4-BE49-F238E27FC236}">
                  <a16:creationId xmlns:a16="http://schemas.microsoft.com/office/drawing/2014/main" id="{717604E0-901C-4356-B589-AD08EFBEF75E}"/>
                </a:ext>
              </a:extLst>
            </p:cNvPr>
            <p:cNvSpPr txBox="1"/>
            <p:nvPr/>
          </p:nvSpPr>
          <p:spPr>
            <a:xfrm>
              <a:off x="930988" y="854194"/>
              <a:ext cx="447671" cy="707886"/>
            </a:xfrm>
            <a:prstGeom prst="rect">
              <a:avLst/>
            </a:prstGeom>
            <a:noFill/>
          </p:spPr>
          <p:txBody>
            <a:bodyPr wrap="square" rtlCol="0">
              <a:spAutoFit/>
            </a:bodyPr>
            <a:lstStyle/>
            <a:p>
              <a:r>
                <a:rPr lang="en-GB" sz="4000" b="1" dirty="0">
                  <a:solidFill>
                    <a:srgbClr val="0E2050"/>
                  </a:solidFill>
                </a:rPr>
                <a:t>1</a:t>
              </a:r>
            </a:p>
          </p:txBody>
        </p:sp>
      </p:grpSp>
      <p:grpSp>
        <p:nvGrpSpPr>
          <p:cNvPr id="82" name="Group 81">
            <a:extLst>
              <a:ext uri="{FF2B5EF4-FFF2-40B4-BE49-F238E27FC236}">
                <a16:creationId xmlns:a16="http://schemas.microsoft.com/office/drawing/2014/main" id="{EEEAED55-AF30-4743-B2E8-3688690773AA}"/>
              </a:ext>
            </a:extLst>
          </p:cNvPr>
          <p:cNvGrpSpPr/>
          <p:nvPr/>
        </p:nvGrpSpPr>
        <p:grpSpPr>
          <a:xfrm>
            <a:off x="577911" y="2721131"/>
            <a:ext cx="3736961" cy="971012"/>
            <a:chOff x="577911" y="2505979"/>
            <a:chExt cx="3736961" cy="971012"/>
          </a:xfrm>
        </p:grpSpPr>
        <p:sp>
          <p:nvSpPr>
            <p:cNvPr id="68" name="TextBox 67">
              <a:extLst>
                <a:ext uri="{FF2B5EF4-FFF2-40B4-BE49-F238E27FC236}">
                  <a16:creationId xmlns:a16="http://schemas.microsoft.com/office/drawing/2014/main" id="{52673B9F-B4B6-4842-914D-47B926638C0F}"/>
                </a:ext>
              </a:extLst>
            </p:cNvPr>
            <p:cNvSpPr txBox="1"/>
            <p:nvPr/>
          </p:nvSpPr>
          <p:spPr>
            <a:xfrm>
              <a:off x="940132" y="2636761"/>
              <a:ext cx="3374740" cy="840230"/>
            </a:xfrm>
            <a:prstGeom prst="rect">
              <a:avLst/>
            </a:prstGeom>
            <a:noFill/>
          </p:spPr>
          <p:txBody>
            <a:bodyPr wrap="square" rtlCol="0">
              <a:spAutoFit/>
            </a:bodyPr>
            <a:lstStyle/>
            <a:p>
              <a:pPr lvl="0">
                <a:lnSpc>
                  <a:spcPct val="90000"/>
                </a:lnSpc>
                <a:spcBef>
                  <a:spcPts val="1000"/>
                </a:spcBef>
                <a:buClr>
                  <a:srgbClr val="27A098"/>
                </a:buClr>
              </a:pPr>
              <a:r>
                <a:rPr lang="en-GB" dirty="0">
                  <a:solidFill>
                    <a:schemeClr val="tx2"/>
                  </a:solidFill>
                </a:rPr>
                <a:t>To strengthen engagement and innovation with external partners to enhance research impact.</a:t>
              </a:r>
            </a:p>
          </p:txBody>
        </p:sp>
        <p:sp>
          <p:nvSpPr>
            <p:cNvPr id="69" name="TextBox 68">
              <a:extLst>
                <a:ext uri="{FF2B5EF4-FFF2-40B4-BE49-F238E27FC236}">
                  <a16:creationId xmlns:a16="http://schemas.microsoft.com/office/drawing/2014/main" id="{E91B322C-4107-4CD7-B6B5-8543DFA57FAD}"/>
                </a:ext>
              </a:extLst>
            </p:cNvPr>
            <p:cNvSpPr txBox="1"/>
            <p:nvPr/>
          </p:nvSpPr>
          <p:spPr>
            <a:xfrm>
              <a:off x="577911" y="2505979"/>
              <a:ext cx="206166" cy="707886"/>
            </a:xfrm>
            <a:prstGeom prst="rect">
              <a:avLst/>
            </a:prstGeom>
            <a:noFill/>
          </p:spPr>
          <p:txBody>
            <a:bodyPr wrap="square" rtlCol="0">
              <a:spAutoFit/>
            </a:bodyPr>
            <a:lstStyle/>
            <a:p>
              <a:r>
                <a:rPr lang="en-GB" sz="4000" b="1" dirty="0">
                  <a:solidFill>
                    <a:srgbClr val="1F837B"/>
                  </a:solidFill>
                </a:rPr>
                <a:t>2</a:t>
              </a:r>
            </a:p>
          </p:txBody>
        </p:sp>
      </p:grpSp>
      <p:grpSp>
        <p:nvGrpSpPr>
          <p:cNvPr id="83" name="Group 82">
            <a:extLst>
              <a:ext uri="{FF2B5EF4-FFF2-40B4-BE49-F238E27FC236}">
                <a16:creationId xmlns:a16="http://schemas.microsoft.com/office/drawing/2014/main" id="{2DA73FB7-0DA2-4F08-8173-73A8D9BD2F6B}"/>
              </a:ext>
            </a:extLst>
          </p:cNvPr>
          <p:cNvGrpSpPr/>
          <p:nvPr/>
        </p:nvGrpSpPr>
        <p:grpSpPr>
          <a:xfrm>
            <a:off x="558262" y="4288251"/>
            <a:ext cx="3896538" cy="978893"/>
            <a:chOff x="558262" y="4073099"/>
            <a:chExt cx="3896538" cy="978893"/>
          </a:xfrm>
        </p:grpSpPr>
        <p:sp>
          <p:nvSpPr>
            <p:cNvPr id="70" name="TextBox 69">
              <a:extLst>
                <a:ext uri="{FF2B5EF4-FFF2-40B4-BE49-F238E27FC236}">
                  <a16:creationId xmlns:a16="http://schemas.microsoft.com/office/drawing/2014/main" id="{73BEEE7A-7442-4F11-BE61-883D2785BE4A}"/>
                </a:ext>
              </a:extLst>
            </p:cNvPr>
            <p:cNvSpPr txBox="1"/>
            <p:nvPr/>
          </p:nvSpPr>
          <p:spPr>
            <a:xfrm>
              <a:off x="903662" y="4211762"/>
              <a:ext cx="3551138" cy="840230"/>
            </a:xfrm>
            <a:prstGeom prst="rect">
              <a:avLst/>
            </a:prstGeom>
            <a:noFill/>
          </p:spPr>
          <p:txBody>
            <a:bodyPr wrap="square" rtlCol="0">
              <a:spAutoFit/>
            </a:bodyPr>
            <a:lstStyle/>
            <a:p>
              <a:pPr lvl="0">
                <a:lnSpc>
                  <a:spcPct val="90000"/>
                </a:lnSpc>
                <a:spcBef>
                  <a:spcPts val="1000"/>
                </a:spcBef>
                <a:buClr>
                  <a:srgbClr val="27A098"/>
                </a:buClr>
              </a:pPr>
              <a:r>
                <a:rPr lang="en-GB" dirty="0">
                  <a:solidFill>
                    <a:schemeClr val="tx2"/>
                  </a:solidFill>
                </a:rPr>
                <a:t>To support researcher career pathways across the spectrum from postgraduates to senior academics. </a:t>
              </a:r>
            </a:p>
          </p:txBody>
        </p:sp>
        <p:sp>
          <p:nvSpPr>
            <p:cNvPr id="71" name="TextBox 70">
              <a:extLst>
                <a:ext uri="{FF2B5EF4-FFF2-40B4-BE49-F238E27FC236}">
                  <a16:creationId xmlns:a16="http://schemas.microsoft.com/office/drawing/2014/main" id="{B8433485-6E67-4FA3-92EF-975D1ADDB9D4}"/>
                </a:ext>
              </a:extLst>
            </p:cNvPr>
            <p:cNvSpPr txBox="1"/>
            <p:nvPr/>
          </p:nvSpPr>
          <p:spPr>
            <a:xfrm>
              <a:off x="558262" y="4073099"/>
              <a:ext cx="251021" cy="707886"/>
            </a:xfrm>
            <a:prstGeom prst="rect">
              <a:avLst/>
            </a:prstGeom>
            <a:noFill/>
          </p:spPr>
          <p:txBody>
            <a:bodyPr wrap="square" rtlCol="0">
              <a:spAutoFit/>
            </a:bodyPr>
            <a:lstStyle/>
            <a:p>
              <a:r>
                <a:rPr lang="en-GB" sz="4000" b="1" dirty="0">
                  <a:solidFill>
                    <a:srgbClr val="29A29B"/>
                  </a:solidFill>
                </a:rPr>
                <a:t>3</a:t>
              </a:r>
            </a:p>
          </p:txBody>
        </p:sp>
      </p:grpSp>
      <p:grpSp>
        <p:nvGrpSpPr>
          <p:cNvPr id="84" name="Group 83">
            <a:extLst>
              <a:ext uri="{FF2B5EF4-FFF2-40B4-BE49-F238E27FC236}">
                <a16:creationId xmlns:a16="http://schemas.microsoft.com/office/drawing/2014/main" id="{E2825C52-1669-4E1A-9B2A-70CA2ECD79A2}"/>
              </a:ext>
            </a:extLst>
          </p:cNvPr>
          <p:cNvGrpSpPr/>
          <p:nvPr/>
        </p:nvGrpSpPr>
        <p:grpSpPr>
          <a:xfrm>
            <a:off x="7870842" y="1484845"/>
            <a:ext cx="3927606" cy="707886"/>
            <a:chOff x="7870842" y="1269693"/>
            <a:chExt cx="3927606" cy="707886"/>
          </a:xfrm>
        </p:grpSpPr>
        <p:sp>
          <p:nvSpPr>
            <p:cNvPr id="72" name="TextBox 71">
              <a:extLst>
                <a:ext uri="{FF2B5EF4-FFF2-40B4-BE49-F238E27FC236}">
                  <a16:creationId xmlns:a16="http://schemas.microsoft.com/office/drawing/2014/main" id="{EF35AC80-E60D-4F71-A0B8-6D00445D8F7E}"/>
                </a:ext>
              </a:extLst>
            </p:cNvPr>
            <p:cNvSpPr txBox="1"/>
            <p:nvPr/>
          </p:nvSpPr>
          <p:spPr>
            <a:xfrm>
              <a:off x="8308878" y="1381068"/>
              <a:ext cx="3489570" cy="590931"/>
            </a:xfrm>
            <a:prstGeom prst="rect">
              <a:avLst/>
            </a:prstGeom>
            <a:noFill/>
          </p:spPr>
          <p:txBody>
            <a:bodyPr wrap="square" rtlCol="0">
              <a:spAutoFit/>
            </a:bodyPr>
            <a:lstStyle/>
            <a:p>
              <a:pPr lvl="0">
                <a:lnSpc>
                  <a:spcPct val="90000"/>
                </a:lnSpc>
                <a:spcBef>
                  <a:spcPts val="1000"/>
                </a:spcBef>
                <a:buClr>
                  <a:srgbClr val="27A098"/>
                </a:buClr>
              </a:pPr>
              <a:r>
                <a:rPr lang="en-GB" dirty="0">
                  <a:solidFill>
                    <a:schemeClr val="tx2"/>
                  </a:solidFill>
                </a:rPr>
                <a:t>To advance integrity, ethics and openness in research and impact.</a:t>
              </a:r>
            </a:p>
          </p:txBody>
        </p:sp>
        <p:sp>
          <p:nvSpPr>
            <p:cNvPr id="73" name="TextBox 72">
              <a:extLst>
                <a:ext uri="{FF2B5EF4-FFF2-40B4-BE49-F238E27FC236}">
                  <a16:creationId xmlns:a16="http://schemas.microsoft.com/office/drawing/2014/main" id="{D1D437FE-AED2-4DF7-8420-F0064697F5E3}"/>
                </a:ext>
              </a:extLst>
            </p:cNvPr>
            <p:cNvSpPr txBox="1"/>
            <p:nvPr/>
          </p:nvSpPr>
          <p:spPr>
            <a:xfrm>
              <a:off x="7870842" y="1269693"/>
              <a:ext cx="278332" cy="707886"/>
            </a:xfrm>
            <a:prstGeom prst="rect">
              <a:avLst/>
            </a:prstGeom>
            <a:noFill/>
          </p:spPr>
          <p:txBody>
            <a:bodyPr wrap="square" rtlCol="0">
              <a:spAutoFit/>
            </a:bodyPr>
            <a:lstStyle/>
            <a:p>
              <a:r>
                <a:rPr lang="en-GB" sz="4000" b="1" dirty="0">
                  <a:solidFill>
                    <a:srgbClr val="7AB7BC"/>
                  </a:solidFill>
                </a:rPr>
                <a:t>4</a:t>
              </a:r>
            </a:p>
          </p:txBody>
        </p:sp>
      </p:grpSp>
      <p:grpSp>
        <p:nvGrpSpPr>
          <p:cNvPr id="85" name="Group 84">
            <a:extLst>
              <a:ext uri="{FF2B5EF4-FFF2-40B4-BE49-F238E27FC236}">
                <a16:creationId xmlns:a16="http://schemas.microsoft.com/office/drawing/2014/main" id="{EBDB1BA7-3B0A-471B-AB78-62CE855C5930}"/>
              </a:ext>
            </a:extLst>
          </p:cNvPr>
          <p:cNvGrpSpPr/>
          <p:nvPr/>
        </p:nvGrpSpPr>
        <p:grpSpPr>
          <a:xfrm>
            <a:off x="8153229" y="3308333"/>
            <a:ext cx="4204618" cy="960914"/>
            <a:chOff x="8153229" y="3093181"/>
            <a:chExt cx="4204618" cy="960914"/>
          </a:xfrm>
        </p:grpSpPr>
        <p:sp>
          <p:nvSpPr>
            <p:cNvPr id="74" name="TextBox 73">
              <a:extLst>
                <a:ext uri="{FF2B5EF4-FFF2-40B4-BE49-F238E27FC236}">
                  <a16:creationId xmlns:a16="http://schemas.microsoft.com/office/drawing/2014/main" id="{A047D71F-2F00-4E86-98C7-EAEF63A06417}"/>
                </a:ext>
              </a:extLst>
            </p:cNvPr>
            <p:cNvSpPr txBox="1"/>
            <p:nvPr/>
          </p:nvSpPr>
          <p:spPr>
            <a:xfrm>
              <a:off x="8669110" y="3213865"/>
              <a:ext cx="3688737" cy="840230"/>
            </a:xfrm>
            <a:prstGeom prst="rect">
              <a:avLst/>
            </a:prstGeom>
            <a:noFill/>
          </p:spPr>
          <p:txBody>
            <a:bodyPr wrap="square" rtlCol="0">
              <a:spAutoFit/>
            </a:bodyPr>
            <a:lstStyle/>
            <a:p>
              <a:pPr>
                <a:lnSpc>
                  <a:spcPct val="90000"/>
                </a:lnSpc>
                <a:spcBef>
                  <a:spcPts val="1000"/>
                </a:spcBef>
                <a:buClr>
                  <a:srgbClr val="27A098"/>
                </a:buClr>
              </a:pPr>
              <a:r>
                <a:rPr lang="en-GB" dirty="0">
                  <a:solidFill>
                    <a:schemeClr val="tx2"/>
                  </a:solidFill>
                </a:rPr>
                <a:t>To support departments with strategic research and impact planning.</a:t>
              </a:r>
              <a:endParaRPr lang="en-US" dirty="0">
                <a:solidFill>
                  <a:schemeClr val="tx2"/>
                </a:solidFill>
              </a:endParaRPr>
            </a:p>
          </p:txBody>
        </p:sp>
        <p:sp>
          <p:nvSpPr>
            <p:cNvPr id="75" name="TextBox 74">
              <a:extLst>
                <a:ext uri="{FF2B5EF4-FFF2-40B4-BE49-F238E27FC236}">
                  <a16:creationId xmlns:a16="http://schemas.microsoft.com/office/drawing/2014/main" id="{C0BFD6A3-173B-480A-B421-09D2A9A8510B}"/>
                </a:ext>
              </a:extLst>
            </p:cNvPr>
            <p:cNvSpPr txBox="1"/>
            <p:nvPr/>
          </p:nvSpPr>
          <p:spPr>
            <a:xfrm>
              <a:off x="8153229" y="3093181"/>
              <a:ext cx="251021" cy="707886"/>
            </a:xfrm>
            <a:prstGeom prst="rect">
              <a:avLst/>
            </a:prstGeom>
            <a:noFill/>
          </p:spPr>
          <p:txBody>
            <a:bodyPr wrap="square" rtlCol="0">
              <a:spAutoFit/>
            </a:bodyPr>
            <a:lstStyle/>
            <a:p>
              <a:r>
                <a:rPr lang="en-GB" sz="4000" b="1" dirty="0">
                  <a:solidFill>
                    <a:srgbClr val="ADD3D6"/>
                  </a:solidFill>
                </a:rPr>
                <a:t>5</a:t>
              </a:r>
            </a:p>
          </p:txBody>
        </p:sp>
      </p:grpSp>
      <p:sp>
        <p:nvSpPr>
          <p:cNvPr id="86" name="TextBox 85">
            <a:extLst>
              <a:ext uri="{FF2B5EF4-FFF2-40B4-BE49-F238E27FC236}">
                <a16:creationId xmlns:a16="http://schemas.microsoft.com/office/drawing/2014/main" id="{DF249F5F-6786-4CE3-B5C3-09A99EF8D628}"/>
              </a:ext>
            </a:extLst>
          </p:cNvPr>
          <p:cNvSpPr txBox="1"/>
          <p:nvPr/>
        </p:nvSpPr>
        <p:spPr>
          <a:xfrm>
            <a:off x="296179" y="139964"/>
            <a:ext cx="9694986" cy="523220"/>
          </a:xfrm>
          <a:prstGeom prst="rect">
            <a:avLst/>
          </a:prstGeom>
          <a:noFill/>
        </p:spPr>
        <p:txBody>
          <a:bodyPr wrap="square" rtlCol="0">
            <a:spAutoFit/>
          </a:bodyPr>
          <a:lstStyle/>
          <a:p>
            <a:r>
              <a:rPr lang="en-US" sz="2800" b="1" dirty="0">
                <a:solidFill>
                  <a:srgbClr val="0E2050"/>
                </a:solidFill>
              </a:rPr>
              <a:t>To achieve this aim, there are five key objectives:</a:t>
            </a:r>
          </a:p>
        </p:txBody>
      </p:sp>
      <p:grpSp>
        <p:nvGrpSpPr>
          <p:cNvPr id="5" name="Group 4">
            <a:extLst>
              <a:ext uri="{FF2B5EF4-FFF2-40B4-BE49-F238E27FC236}">
                <a16:creationId xmlns:a16="http://schemas.microsoft.com/office/drawing/2014/main" id="{5C0E1472-AA34-4628-8409-7E6CD2ED83D2}"/>
              </a:ext>
            </a:extLst>
          </p:cNvPr>
          <p:cNvGrpSpPr/>
          <p:nvPr/>
        </p:nvGrpSpPr>
        <p:grpSpPr>
          <a:xfrm>
            <a:off x="4512160" y="767688"/>
            <a:ext cx="1880475" cy="1600660"/>
            <a:chOff x="4512160" y="767688"/>
            <a:chExt cx="1880475" cy="1600660"/>
          </a:xfrm>
        </p:grpSpPr>
        <p:sp>
          <p:nvSpPr>
            <p:cNvPr id="55" name="Hexagon 54">
              <a:extLst>
                <a:ext uri="{FF2B5EF4-FFF2-40B4-BE49-F238E27FC236}">
                  <a16:creationId xmlns:a16="http://schemas.microsoft.com/office/drawing/2014/main" id="{CB7DDA58-BFD6-4A0F-BED2-D051FD900DFD}"/>
                </a:ext>
              </a:extLst>
            </p:cNvPr>
            <p:cNvSpPr/>
            <p:nvPr/>
          </p:nvSpPr>
          <p:spPr>
            <a:xfrm>
              <a:off x="4512160" y="784635"/>
              <a:ext cx="1880475" cy="1583713"/>
            </a:xfrm>
            <a:prstGeom prst="hexagon">
              <a:avLst/>
            </a:prstGeom>
            <a:solidFill>
              <a:srgbClr val="0E2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pic>
          <p:nvPicPr>
            <p:cNvPr id="36" name="Picture 35">
              <a:extLst>
                <a:ext uri="{FF2B5EF4-FFF2-40B4-BE49-F238E27FC236}">
                  <a16:creationId xmlns:a16="http://schemas.microsoft.com/office/drawing/2014/main" id="{A605F061-31CB-4CFD-B4C7-21AE84B7D193}"/>
                </a:ext>
              </a:extLst>
            </p:cNvPr>
            <p:cNvPicPr>
              <a:picLocks noChangeAspect="1"/>
            </p:cNvPicPr>
            <p:nvPr/>
          </p:nvPicPr>
          <p:blipFill rotWithShape="1">
            <a:blip r:embed="rId2"/>
            <a:srcRect l="52147" t="4445" r="28191" b="79184"/>
            <a:stretch/>
          </p:blipFill>
          <p:spPr>
            <a:xfrm>
              <a:off x="4808550" y="767688"/>
              <a:ext cx="1273950" cy="1500372"/>
            </a:xfrm>
            <a:prstGeom prst="rect">
              <a:avLst/>
            </a:prstGeom>
          </p:spPr>
        </p:pic>
      </p:grpSp>
      <p:grpSp>
        <p:nvGrpSpPr>
          <p:cNvPr id="7" name="Group 6">
            <a:extLst>
              <a:ext uri="{FF2B5EF4-FFF2-40B4-BE49-F238E27FC236}">
                <a16:creationId xmlns:a16="http://schemas.microsoft.com/office/drawing/2014/main" id="{E994CEA5-6B24-40E5-923B-988E75C2C052}"/>
              </a:ext>
            </a:extLst>
          </p:cNvPr>
          <p:cNvGrpSpPr/>
          <p:nvPr/>
        </p:nvGrpSpPr>
        <p:grpSpPr>
          <a:xfrm>
            <a:off x="4510479" y="2482229"/>
            <a:ext cx="1880475" cy="1583713"/>
            <a:chOff x="4510479" y="2482229"/>
            <a:chExt cx="1880475" cy="1583713"/>
          </a:xfrm>
        </p:grpSpPr>
        <p:sp>
          <p:nvSpPr>
            <p:cNvPr id="59" name="Hexagon 58">
              <a:extLst>
                <a:ext uri="{FF2B5EF4-FFF2-40B4-BE49-F238E27FC236}">
                  <a16:creationId xmlns:a16="http://schemas.microsoft.com/office/drawing/2014/main" id="{A88EC996-DEB7-4E1E-A04F-9AEA50F41863}"/>
                </a:ext>
              </a:extLst>
            </p:cNvPr>
            <p:cNvSpPr/>
            <p:nvPr/>
          </p:nvSpPr>
          <p:spPr>
            <a:xfrm>
              <a:off x="4510479" y="2482229"/>
              <a:ext cx="1880475" cy="1583713"/>
            </a:xfrm>
            <a:prstGeom prst="hexagon">
              <a:avLst/>
            </a:prstGeom>
            <a:solidFill>
              <a:srgbClr val="1F8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pic>
          <p:nvPicPr>
            <p:cNvPr id="38" name="Picture 37">
              <a:extLst>
                <a:ext uri="{FF2B5EF4-FFF2-40B4-BE49-F238E27FC236}">
                  <a16:creationId xmlns:a16="http://schemas.microsoft.com/office/drawing/2014/main" id="{5E39166E-E19A-43D8-9977-075969538666}"/>
                </a:ext>
              </a:extLst>
            </p:cNvPr>
            <p:cNvPicPr>
              <a:picLocks noChangeAspect="1"/>
            </p:cNvPicPr>
            <p:nvPr/>
          </p:nvPicPr>
          <p:blipFill rotWithShape="1">
            <a:blip r:embed="rId2"/>
            <a:srcRect l="51524" t="25383" r="27009" b="60503"/>
            <a:stretch/>
          </p:blipFill>
          <p:spPr>
            <a:xfrm>
              <a:off x="4866571" y="2628261"/>
              <a:ext cx="1301113" cy="1209914"/>
            </a:xfrm>
            <a:prstGeom prst="rect">
              <a:avLst/>
            </a:prstGeom>
          </p:spPr>
        </p:pic>
      </p:grpSp>
      <p:grpSp>
        <p:nvGrpSpPr>
          <p:cNvPr id="6" name="Group 5">
            <a:extLst>
              <a:ext uri="{FF2B5EF4-FFF2-40B4-BE49-F238E27FC236}">
                <a16:creationId xmlns:a16="http://schemas.microsoft.com/office/drawing/2014/main" id="{B897B7E6-000B-4FCC-8D43-937528555BCB}"/>
              </a:ext>
            </a:extLst>
          </p:cNvPr>
          <p:cNvGrpSpPr/>
          <p:nvPr/>
        </p:nvGrpSpPr>
        <p:grpSpPr>
          <a:xfrm>
            <a:off x="4510479" y="4179823"/>
            <a:ext cx="1880475" cy="1583713"/>
            <a:chOff x="4510479" y="4179823"/>
            <a:chExt cx="1880475" cy="1583713"/>
          </a:xfrm>
        </p:grpSpPr>
        <p:sp>
          <p:nvSpPr>
            <p:cNvPr id="60" name="Hexagon 59">
              <a:extLst>
                <a:ext uri="{FF2B5EF4-FFF2-40B4-BE49-F238E27FC236}">
                  <a16:creationId xmlns:a16="http://schemas.microsoft.com/office/drawing/2014/main" id="{363D8F24-4C8C-4A7F-A57E-BF6434D6A7E8}"/>
                </a:ext>
              </a:extLst>
            </p:cNvPr>
            <p:cNvSpPr/>
            <p:nvPr/>
          </p:nvSpPr>
          <p:spPr>
            <a:xfrm>
              <a:off x="4510479" y="4179823"/>
              <a:ext cx="1880475" cy="1583713"/>
            </a:xfrm>
            <a:prstGeom prst="hexagon">
              <a:avLst/>
            </a:prstGeom>
            <a:solidFill>
              <a:srgbClr val="29A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pic>
          <p:nvPicPr>
            <p:cNvPr id="39" name="Picture 38">
              <a:extLst>
                <a:ext uri="{FF2B5EF4-FFF2-40B4-BE49-F238E27FC236}">
                  <a16:creationId xmlns:a16="http://schemas.microsoft.com/office/drawing/2014/main" id="{A12AECF4-93CE-428D-B7B9-68E4A6A2D4E9}"/>
                </a:ext>
              </a:extLst>
            </p:cNvPr>
            <p:cNvPicPr>
              <a:picLocks noChangeAspect="1"/>
            </p:cNvPicPr>
            <p:nvPr/>
          </p:nvPicPr>
          <p:blipFill rotWithShape="1">
            <a:blip r:embed="rId2"/>
            <a:srcRect l="51746" t="43775" r="26787" b="44027"/>
            <a:stretch/>
          </p:blipFill>
          <p:spPr>
            <a:xfrm>
              <a:off x="4723040" y="4333031"/>
              <a:ext cx="1514666" cy="1217395"/>
            </a:xfrm>
            <a:prstGeom prst="rect">
              <a:avLst/>
            </a:prstGeom>
          </p:spPr>
        </p:pic>
      </p:grpSp>
      <p:grpSp>
        <p:nvGrpSpPr>
          <p:cNvPr id="8" name="Group 7">
            <a:extLst>
              <a:ext uri="{FF2B5EF4-FFF2-40B4-BE49-F238E27FC236}">
                <a16:creationId xmlns:a16="http://schemas.microsoft.com/office/drawing/2014/main" id="{B8AD5F30-6425-4E36-AA7F-F895664C3CCB}"/>
              </a:ext>
            </a:extLst>
          </p:cNvPr>
          <p:cNvGrpSpPr/>
          <p:nvPr/>
        </p:nvGrpSpPr>
        <p:grpSpPr>
          <a:xfrm>
            <a:off x="6086155" y="1649505"/>
            <a:ext cx="1880475" cy="1583713"/>
            <a:chOff x="6086155" y="1649505"/>
            <a:chExt cx="1880475" cy="1583713"/>
          </a:xfrm>
        </p:grpSpPr>
        <p:sp>
          <p:nvSpPr>
            <p:cNvPr id="62" name="Hexagon 61">
              <a:extLst>
                <a:ext uri="{FF2B5EF4-FFF2-40B4-BE49-F238E27FC236}">
                  <a16:creationId xmlns:a16="http://schemas.microsoft.com/office/drawing/2014/main" id="{395702AB-A8BE-4DDD-8A77-AD4AEA043D9F}"/>
                </a:ext>
              </a:extLst>
            </p:cNvPr>
            <p:cNvSpPr/>
            <p:nvPr/>
          </p:nvSpPr>
          <p:spPr>
            <a:xfrm>
              <a:off x="6086155" y="1649505"/>
              <a:ext cx="1880475" cy="1583713"/>
            </a:xfrm>
            <a:prstGeom prst="hexagon">
              <a:avLst/>
            </a:prstGeom>
            <a:solidFill>
              <a:srgbClr val="7A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pic>
          <p:nvPicPr>
            <p:cNvPr id="43" name="Picture 42">
              <a:extLst>
                <a:ext uri="{FF2B5EF4-FFF2-40B4-BE49-F238E27FC236}">
                  <a16:creationId xmlns:a16="http://schemas.microsoft.com/office/drawing/2014/main" id="{E2D54873-9A3E-4D03-9F42-88917D49E2E8}"/>
                </a:ext>
              </a:extLst>
            </p:cNvPr>
            <p:cNvPicPr>
              <a:picLocks noChangeAspect="1"/>
            </p:cNvPicPr>
            <p:nvPr/>
          </p:nvPicPr>
          <p:blipFill rotWithShape="1">
            <a:blip r:embed="rId2"/>
            <a:srcRect l="50415" t="61135" r="28118" b="24397"/>
            <a:stretch/>
          </p:blipFill>
          <p:spPr>
            <a:xfrm>
              <a:off x="6318748" y="1847915"/>
              <a:ext cx="1281132" cy="1221266"/>
            </a:xfrm>
            <a:prstGeom prst="rect">
              <a:avLst/>
            </a:prstGeom>
          </p:spPr>
        </p:pic>
      </p:grpSp>
      <p:grpSp>
        <p:nvGrpSpPr>
          <p:cNvPr id="9" name="Group 8">
            <a:extLst>
              <a:ext uri="{FF2B5EF4-FFF2-40B4-BE49-F238E27FC236}">
                <a16:creationId xmlns:a16="http://schemas.microsoft.com/office/drawing/2014/main" id="{FA9A147B-62BE-4EC8-9A62-B8169B000D2A}"/>
              </a:ext>
            </a:extLst>
          </p:cNvPr>
          <p:cNvGrpSpPr/>
          <p:nvPr/>
        </p:nvGrpSpPr>
        <p:grpSpPr>
          <a:xfrm>
            <a:off x="6077147" y="3347099"/>
            <a:ext cx="1880475" cy="1583713"/>
            <a:chOff x="6077147" y="3347099"/>
            <a:chExt cx="1880475" cy="1583713"/>
          </a:xfrm>
        </p:grpSpPr>
        <p:sp>
          <p:nvSpPr>
            <p:cNvPr id="64" name="Hexagon 63">
              <a:extLst>
                <a:ext uri="{FF2B5EF4-FFF2-40B4-BE49-F238E27FC236}">
                  <a16:creationId xmlns:a16="http://schemas.microsoft.com/office/drawing/2014/main" id="{D88A9E6E-0EB7-45D0-BBA2-4BCC94A9B3E8}"/>
                </a:ext>
              </a:extLst>
            </p:cNvPr>
            <p:cNvSpPr/>
            <p:nvPr/>
          </p:nvSpPr>
          <p:spPr>
            <a:xfrm>
              <a:off x="6077147" y="3347099"/>
              <a:ext cx="1880475" cy="1583713"/>
            </a:xfrm>
            <a:prstGeom prst="hexagon">
              <a:avLst/>
            </a:prstGeom>
            <a:solidFill>
              <a:srgbClr val="ADD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pic>
          <p:nvPicPr>
            <p:cNvPr id="44" name="Picture 43">
              <a:extLst>
                <a:ext uri="{FF2B5EF4-FFF2-40B4-BE49-F238E27FC236}">
                  <a16:creationId xmlns:a16="http://schemas.microsoft.com/office/drawing/2014/main" id="{7FFE1643-BF52-47BE-9983-B2763C7653E8}"/>
                </a:ext>
              </a:extLst>
            </p:cNvPr>
            <p:cNvPicPr>
              <a:picLocks noChangeAspect="1"/>
            </p:cNvPicPr>
            <p:nvPr/>
          </p:nvPicPr>
          <p:blipFill rotWithShape="1">
            <a:blip r:embed="rId2"/>
            <a:srcRect l="51562" t="79709" r="26971" b="3837"/>
            <a:stretch/>
          </p:blipFill>
          <p:spPr>
            <a:xfrm>
              <a:off x="6380777" y="3448802"/>
              <a:ext cx="1273213" cy="1380306"/>
            </a:xfrm>
            <a:prstGeom prst="rect">
              <a:avLst/>
            </a:prstGeom>
          </p:spPr>
        </p:pic>
      </p:grpSp>
    </p:spTree>
    <p:extLst>
      <p:ext uri="{BB962C8B-B14F-4D97-AF65-F5344CB8AC3E}">
        <p14:creationId xmlns:p14="http://schemas.microsoft.com/office/powerpoint/2010/main" val="354144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up)">
                                      <p:cBhvr>
                                        <p:cTn id="7" dur="10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wipe(left)">
                                      <p:cBhvr>
                                        <p:cTn id="12" dur="1000"/>
                                        <p:tgtEl>
                                          <p:spTgt spid="8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wipe(down)">
                                      <p:cBhvr>
                                        <p:cTn id="17" dur="1000"/>
                                        <p:tgtEl>
                                          <p:spTgt spid="8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right)">
                                      <p:cBhvr>
                                        <p:cTn id="22" dur="1000"/>
                                        <p:tgtEl>
                                          <p:spTgt spid="8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right)">
                                      <p:cBhvr>
                                        <p:cTn id="27"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2737D7-E5CC-4A9F-A833-A3184EC5CDA9}"/>
              </a:ext>
            </a:extLst>
          </p:cNvPr>
          <p:cNvPicPr>
            <a:picLocks noChangeAspect="1"/>
          </p:cNvPicPr>
          <p:nvPr/>
        </p:nvPicPr>
        <p:blipFill rotWithShape="1">
          <a:blip r:embed="rId2"/>
          <a:srcRect l="51562" t="79709" r="26971" b="3837"/>
          <a:stretch/>
        </p:blipFill>
        <p:spPr>
          <a:xfrm>
            <a:off x="8474593" y="5729591"/>
            <a:ext cx="1040860" cy="1128409"/>
          </a:xfrm>
          <a:prstGeom prst="rect">
            <a:avLst/>
          </a:prstGeom>
        </p:spPr>
      </p:pic>
      <p:sp>
        <p:nvSpPr>
          <p:cNvPr id="9" name="Rectangle 8">
            <a:extLst>
              <a:ext uri="{FF2B5EF4-FFF2-40B4-BE49-F238E27FC236}">
                <a16:creationId xmlns:a16="http://schemas.microsoft.com/office/drawing/2014/main" id="{3F3C4AD9-2EDB-44B3-AC96-0C48C5169374}"/>
              </a:ext>
            </a:extLst>
          </p:cNvPr>
          <p:cNvSpPr/>
          <p:nvPr/>
        </p:nvSpPr>
        <p:spPr>
          <a:xfrm>
            <a:off x="338667" y="2598003"/>
            <a:ext cx="11514666" cy="830997"/>
          </a:xfrm>
          <a:prstGeom prst="rect">
            <a:avLst/>
          </a:prstGeom>
        </p:spPr>
        <p:txBody>
          <a:bodyPr wrap="square">
            <a:spAutoFit/>
          </a:bodyPr>
          <a:lstStyle/>
          <a:p>
            <a:pPr algn="ctr"/>
            <a:r>
              <a:rPr lang="en-GB" sz="2800" b="1" dirty="0">
                <a:solidFill>
                  <a:srgbClr val="1F837B"/>
                </a:solidFill>
                <a:latin typeface="Calibri" panose="020F0502020204030204" pitchFamily="34" charset="0"/>
                <a:ea typeface="Calibri" panose="020F0502020204030204" pitchFamily="34" charset="0"/>
                <a:cs typeface="Times New Roman" panose="02020603050405020304" pitchFamily="18" charset="0"/>
              </a:rPr>
              <a:t>For more information, visit </a:t>
            </a:r>
          </a:p>
          <a:p>
            <a:pPr algn="ctr"/>
            <a:r>
              <a:rPr lang="en-GB" sz="2000" b="1" dirty="0">
                <a:solidFill>
                  <a:srgbClr val="1F837B"/>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https://socsci.web.ox.ac.uk/research-and-impact-strategy-2023-2028</a:t>
            </a:r>
            <a:r>
              <a:rPr lang="en-GB" sz="2000" b="1" dirty="0">
                <a:solidFill>
                  <a:srgbClr val="1F837B"/>
                </a:solidFill>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03831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74B6FD15C1E234EBB32982CF7C28762" ma:contentTypeVersion="2" ma:contentTypeDescription="Create a new document." ma:contentTypeScope="" ma:versionID="34beacf0e2f09b07f147ae10f72ae909">
  <xsd:schema xmlns:xsd="http://www.w3.org/2001/XMLSchema" xmlns:xs="http://www.w3.org/2001/XMLSchema" xmlns:p="http://schemas.microsoft.com/office/2006/metadata/properties" xmlns:ns2="292e7a2f-eb35-49f3-b158-7db1faab2b3b" targetNamespace="http://schemas.microsoft.com/office/2006/metadata/properties" ma:root="true" ma:fieldsID="0766e123085175e8626db9f1d9bec0cc" ns2:_="">
    <xsd:import namespace="292e7a2f-eb35-49f3-b158-7db1faab2b3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2e7a2f-eb35-49f3-b158-7db1faab2b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55B9C2-4A18-4578-9073-F24BCFFE2F7B}">
  <ds:schemaRefs>
    <ds:schemaRef ds:uri="http://schemas.microsoft.com/office/infopath/2007/PartnerControls"/>
    <ds:schemaRef ds:uri="http://www.w3.org/XML/1998/namespace"/>
    <ds:schemaRef ds:uri="http://purl.org/dc/elements/1.1/"/>
    <ds:schemaRef ds:uri="http://purl.org/dc/terms/"/>
    <ds:schemaRef ds:uri="http://purl.org/dc/dcmitype/"/>
    <ds:schemaRef ds:uri="http://schemas.openxmlformats.org/package/2006/metadata/core-properties"/>
    <ds:schemaRef ds:uri="http://schemas.microsoft.com/office/2006/documentManagement/types"/>
    <ds:schemaRef ds:uri="292e7a2f-eb35-49f3-b158-7db1faab2b3b"/>
    <ds:schemaRef ds:uri="http://schemas.microsoft.com/office/2006/metadata/properties"/>
  </ds:schemaRefs>
</ds:datastoreItem>
</file>

<file path=customXml/itemProps2.xml><?xml version="1.0" encoding="utf-8"?>
<ds:datastoreItem xmlns:ds="http://schemas.openxmlformats.org/officeDocument/2006/customXml" ds:itemID="{4DF83742-C6C5-40BE-8393-2D31FA1AEC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2e7a2f-eb35-49f3-b158-7db1faab2b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AB0B7D8-51DC-4B4F-AD05-D3F10B30E1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42175</TotalTime>
  <Words>144</Words>
  <Application>Microsoft Office PowerPoint</Application>
  <PresentationFormat>Widescreen</PresentationFormat>
  <Paragraphs>15</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Apple Symbols</vt:lpstr>
      <vt:lpstr>Arial</vt:lpstr>
      <vt:lpstr>Calibri</vt:lpstr>
      <vt:lpstr>Calibri Light</vt:lpstr>
      <vt:lpstr>Times New Roman</vt:lpstr>
      <vt:lpstr>1_Office Theme</vt:lpstr>
      <vt:lpstr>Introducing the new SSD Research and Impact Strategy 2023 - 2028</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SSD Research and Impact Strategy workshop</dc:title>
  <dc:creator>Sam Sneddon</dc:creator>
  <cp:lastModifiedBy>Amy King</cp:lastModifiedBy>
  <cp:revision>59</cp:revision>
  <dcterms:modified xsi:type="dcterms:W3CDTF">2023-10-17T16:02:09Z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0x010100674B6FD15C1E234EBB32982CF7C28762</vt:lpwstr>
  </property>
</Properties>
</file>